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ded27328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ded27328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ded27328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ded27328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e4d6d0b2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e4d6d0b2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ded27328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ded27328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ded2732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ded2732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ded27328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ded27328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ded27328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ded27328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ded27328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ded27328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ded27328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ded27328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