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6" r:id="rId4"/>
    <p:sldMasterId id="2147483737" r:id="rId5"/>
    <p:sldMasterId id="2147483738" r:id="rId6"/>
    <p:sldMasterId id="2147483739" r:id="rId7"/>
    <p:sldMasterId id="2147483740" r:id="rId8"/>
    <p:sldMasterId id="2147483741"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Lst>
  <p:sldSz cy="5143500" cx="9144000"/>
  <p:notesSz cx="6858000" cy="9144000"/>
  <p:embeddedFontLst>
    <p:embeddedFont>
      <p:font typeface="Varela Round"/>
      <p:regular r:id="rId42"/>
    </p:embeddedFont>
    <p:embeddedFont>
      <p:font typeface="Lexend Deca"/>
      <p:regular r:id="rId43"/>
    </p:embeddedFont>
    <p:embeddedFont>
      <p:font typeface="Open Sans"/>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20" Type="http://schemas.openxmlformats.org/officeDocument/2006/relationships/slide" Target="slides/slide10.xml"/><Relationship Id="rId42" Type="http://schemas.openxmlformats.org/officeDocument/2006/relationships/font" Target="fonts/VarelaRound-regular.fntdata"/><Relationship Id="rId41" Type="http://schemas.openxmlformats.org/officeDocument/2006/relationships/slide" Target="slides/slide31.xml"/><Relationship Id="rId22" Type="http://schemas.openxmlformats.org/officeDocument/2006/relationships/slide" Target="slides/slide12.xml"/><Relationship Id="rId44" Type="http://schemas.openxmlformats.org/officeDocument/2006/relationships/font" Target="fonts/OpenSans-regular.fntdata"/><Relationship Id="rId21" Type="http://schemas.openxmlformats.org/officeDocument/2006/relationships/slide" Target="slides/slide11.xml"/><Relationship Id="rId43" Type="http://schemas.openxmlformats.org/officeDocument/2006/relationships/font" Target="fonts/LexendDeca-regular.fntdata"/><Relationship Id="rId24" Type="http://schemas.openxmlformats.org/officeDocument/2006/relationships/slide" Target="slides/slide14.xml"/><Relationship Id="rId46" Type="http://schemas.openxmlformats.org/officeDocument/2006/relationships/font" Target="fonts/OpenSans-italic.fntdata"/><Relationship Id="rId23" Type="http://schemas.openxmlformats.org/officeDocument/2006/relationships/slide" Target="slides/slide13.xml"/><Relationship Id="rId45" Type="http://schemas.openxmlformats.org/officeDocument/2006/relationships/font" Target="fonts/OpenSans-bold.fntdata"/><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6.xml"/><Relationship Id="rId25" Type="http://schemas.openxmlformats.org/officeDocument/2006/relationships/slide" Target="slides/slide15.xml"/><Relationship Id="rId47" Type="http://schemas.openxmlformats.org/officeDocument/2006/relationships/font" Target="fonts/OpenSans-boldItalic.fntdata"/><Relationship Id="rId28" Type="http://schemas.openxmlformats.org/officeDocument/2006/relationships/slide" Target="slides/slide18.xml"/><Relationship Id="rId27" Type="http://schemas.openxmlformats.org/officeDocument/2006/relationships/slide" Target="slides/slide17.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19.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1.xml"/><Relationship Id="rId30" Type="http://schemas.openxmlformats.org/officeDocument/2006/relationships/slide" Target="slides/slide20.xml"/><Relationship Id="rId11" Type="http://schemas.openxmlformats.org/officeDocument/2006/relationships/slide" Target="slides/slide1.xml"/><Relationship Id="rId33" Type="http://schemas.openxmlformats.org/officeDocument/2006/relationships/slide" Target="slides/slide23.xml"/><Relationship Id="rId10" Type="http://schemas.openxmlformats.org/officeDocument/2006/relationships/notesMaster" Target="notesMasters/notesMaster1.xml"/><Relationship Id="rId32" Type="http://schemas.openxmlformats.org/officeDocument/2006/relationships/slide" Target="slides/slide22.xml"/><Relationship Id="rId13" Type="http://schemas.openxmlformats.org/officeDocument/2006/relationships/slide" Target="slides/slide3.xml"/><Relationship Id="rId35" Type="http://schemas.openxmlformats.org/officeDocument/2006/relationships/slide" Target="slides/slide25.xml"/><Relationship Id="rId12" Type="http://schemas.openxmlformats.org/officeDocument/2006/relationships/slide" Target="slides/slide2.xml"/><Relationship Id="rId34" Type="http://schemas.openxmlformats.org/officeDocument/2006/relationships/slide" Target="slides/slide24.xml"/><Relationship Id="rId15" Type="http://schemas.openxmlformats.org/officeDocument/2006/relationships/slide" Target="slides/slide5.xml"/><Relationship Id="rId37" Type="http://schemas.openxmlformats.org/officeDocument/2006/relationships/slide" Target="slides/slide27.xml"/><Relationship Id="rId14" Type="http://schemas.openxmlformats.org/officeDocument/2006/relationships/slide" Target="slides/slide4.xml"/><Relationship Id="rId36" Type="http://schemas.openxmlformats.org/officeDocument/2006/relationships/slide" Target="slides/slide26.xml"/><Relationship Id="rId17" Type="http://schemas.openxmlformats.org/officeDocument/2006/relationships/slide" Target="slides/slide7.xml"/><Relationship Id="rId39" Type="http://schemas.openxmlformats.org/officeDocument/2006/relationships/slide" Target="slides/slide29.xml"/><Relationship Id="rId16" Type="http://schemas.openxmlformats.org/officeDocument/2006/relationships/slide" Target="slides/slide6.xml"/><Relationship Id="rId38" Type="http://schemas.openxmlformats.org/officeDocument/2006/relationships/slide" Target="slides/slide28.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chlearning.com/"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xthelp.com/en-us/products/read-write/read-write-for-education/" TargetMode="External"/><Relationship Id="rId3" Type="http://schemas.openxmlformats.org/officeDocument/2006/relationships/hyperlink" Target="https://www.texthelp.com/en-us/products/wriq/" TargetMode="External"/><Relationship Id="rId4" Type="http://schemas.openxmlformats.org/officeDocument/2006/relationships/hyperlink" Target="http://www.texthelp.com/en-us/products/read-write/pdf-reader/" TargetMode="External"/><Relationship Id="rId5" Type="http://schemas.openxmlformats.org/officeDocument/2006/relationships/hyperlink" Target="https://www.texthelp.com/en-us/products/fluencytutor/" TargetMode="External"/><Relationship Id="rId6" Type="http://schemas.openxmlformats.org/officeDocument/2006/relationships/hyperlink" Target="https://www.texthelp.com/en-us/products/equatio/"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chlearning.com/"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Customize this slide with relevant district/school and personal details.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ac4ccb296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ac4ccb296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e13490f717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e13490f717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ddd60cac30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ddd60cac30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000">
                <a:latin typeface="Open Sans"/>
                <a:ea typeface="Open Sans"/>
                <a:cs typeface="Open Sans"/>
                <a:sym typeface="Open Sans"/>
              </a:rPr>
              <a:t>Read&amp;Write is a literacy support tool that offers help with everyday tasks like reading text out loud, understanding unfamiliar words, researching assignments and proofing written work. </a:t>
            </a:r>
            <a:endParaRPr sz="10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000">
              <a:latin typeface="Open Sans"/>
              <a:ea typeface="Open Sans"/>
              <a:cs typeface="Open Sans"/>
              <a:sym typeface="Open Sans"/>
            </a:endParaRPr>
          </a:p>
          <a:p>
            <a:pPr indent="0" lvl="0" marL="0" rtl="0" algn="l">
              <a:spcBef>
                <a:spcPts val="0"/>
              </a:spcBef>
              <a:spcAft>
                <a:spcPts val="0"/>
              </a:spcAft>
              <a:buNone/>
            </a:pPr>
            <a:r>
              <a:rPr lang="en-GB" sz="1000">
                <a:latin typeface="Open Sans"/>
                <a:ea typeface="Open Sans"/>
                <a:cs typeface="Open Sans"/>
                <a:sym typeface="Open Sans"/>
              </a:rPr>
              <a:t>Read&amp;Write helps with diversity in the classroom, allowing students to choose the way they access educational content, comprehend it, and communicate their learnings. From reading on-screen text aloud to researching and checking written work, Read&amp;Write makes lots of everyday tasks more achievable for all types of learners</a:t>
            </a:r>
            <a:r>
              <a:rPr lang="en-GB" sz="1000">
                <a:latin typeface="Open Sans"/>
                <a:ea typeface="Open Sans"/>
                <a:cs typeface="Open Sans"/>
                <a:sym typeface="Open Sans"/>
              </a:rPr>
              <a:t>.</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GB" sz="1000">
                <a:latin typeface="Open Sans"/>
                <a:ea typeface="Open Sans"/>
                <a:cs typeface="Open Sans"/>
                <a:sym typeface="Open Sans"/>
              </a:rPr>
              <a:t>Additionally, Read&amp;Write helps students develop their social-emotional learning, as writing-practice is the foundation of academic and professional communication. Beyond the academic importance of writing, students can learn to express themselves through writing, which can lend itself to therapeutic effects.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GB" sz="1000">
                <a:latin typeface="Open Sans"/>
                <a:ea typeface="Open Sans"/>
                <a:cs typeface="Open Sans"/>
                <a:sym typeface="Open Sans"/>
              </a:rPr>
              <a:t>Read&amp;Write meets the Covid-</a:t>
            </a:r>
            <a:r>
              <a:rPr lang="en-GB" sz="1000">
                <a:latin typeface="Open Sans"/>
                <a:ea typeface="Open Sans"/>
                <a:cs typeface="Open Sans"/>
                <a:sym typeface="Open Sans"/>
              </a:rPr>
              <a:t>relief</a:t>
            </a:r>
            <a:r>
              <a:rPr lang="en-GB" sz="1000">
                <a:latin typeface="Open Sans"/>
                <a:ea typeface="Open Sans"/>
                <a:cs typeface="Open Sans"/>
                <a:sym typeface="Open Sans"/>
              </a:rPr>
              <a:t> funding guidelines as follows:</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b="1" lang="en-GB" sz="1000">
                <a:latin typeface="Open Sans"/>
                <a:ea typeface="Open Sans"/>
                <a:cs typeface="Open Sans"/>
                <a:sym typeface="Open Sans"/>
              </a:rPr>
              <a:t>Support English Language Learners </a:t>
            </a:r>
            <a:endParaRPr b="1" sz="1000">
              <a:latin typeface="Open Sans"/>
              <a:ea typeface="Open Sans"/>
              <a:cs typeface="Open Sans"/>
              <a:sym typeface="Open Sans"/>
            </a:endParaRPr>
          </a:p>
          <a:p>
            <a:pPr indent="0" lvl="0" marL="0" rtl="0" algn="l">
              <a:spcBef>
                <a:spcPts val="0"/>
              </a:spcBef>
              <a:spcAft>
                <a:spcPts val="0"/>
              </a:spcAft>
              <a:buNone/>
            </a:pPr>
            <a:r>
              <a:rPr lang="en-GB" sz="1000">
                <a:latin typeface="Open Sans"/>
                <a:ea typeface="Open Sans"/>
                <a:cs typeface="Open Sans"/>
                <a:sym typeface="Open Sans"/>
              </a:rPr>
              <a:t>Read&amp;Write builds on the four essential skills in language learning: listening, speaking, reading and writing.</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GB" sz="1000">
                <a:latin typeface="Open Sans"/>
                <a:ea typeface="Open Sans"/>
                <a:cs typeface="Open Sans"/>
                <a:sym typeface="Open Sans"/>
              </a:rPr>
              <a:t>Aid students with disabilities or diverse learning needs</a:t>
            </a:r>
            <a:endParaRPr b="1" sz="1000">
              <a:latin typeface="Open Sans"/>
              <a:ea typeface="Open Sans"/>
              <a:cs typeface="Open Sans"/>
              <a:sym typeface="Open Sans"/>
            </a:endParaRPr>
          </a:p>
          <a:p>
            <a:pPr indent="0" lvl="0" marL="0" rtl="0" algn="l">
              <a:spcBef>
                <a:spcPts val="0"/>
              </a:spcBef>
              <a:spcAft>
                <a:spcPts val="0"/>
              </a:spcAft>
              <a:buNone/>
            </a:pPr>
            <a:r>
              <a:rPr lang="en-GB" sz="1000">
                <a:latin typeface="Open Sans"/>
                <a:ea typeface="Open Sans"/>
                <a:cs typeface="Open Sans"/>
                <a:sym typeface="Open Sans"/>
              </a:rPr>
              <a:t>Our assistive technologies allow users to hear text read aloud, help with self-expression, and boost concentration while relieving visual stress.</a:t>
            </a:r>
            <a:endParaRPr sz="1000">
              <a:latin typeface="Open Sans"/>
              <a:ea typeface="Open Sans"/>
              <a:cs typeface="Open Sans"/>
              <a:sym typeface="Open Sans"/>
            </a:endParaRPr>
          </a:p>
          <a:p>
            <a:pPr indent="0" lvl="0" marL="0" rtl="0" algn="l">
              <a:spcBef>
                <a:spcPts val="0"/>
              </a:spcBef>
              <a:spcAft>
                <a:spcPts val="0"/>
              </a:spcAft>
              <a:buNone/>
            </a:pPr>
            <a:r>
              <a:t/>
            </a:r>
            <a:endParaRPr b="1" sz="1000">
              <a:latin typeface="Open Sans"/>
              <a:ea typeface="Open Sans"/>
              <a:cs typeface="Open Sans"/>
              <a:sym typeface="Open Sans"/>
            </a:endParaRPr>
          </a:p>
          <a:p>
            <a:pPr indent="0" lvl="0" marL="0" rtl="0" algn="l">
              <a:spcBef>
                <a:spcPts val="0"/>
              </a:spcBef>
              <a:spcAft>
                <a:spcPts val="0"/>
              </a:spcAft>
              <a:buNone/>
            </a:pPr>
            <a:r>
              <a:rPr b="1" lang="en-GB" sz="1000">
                <a:latin typeface="Open Sans"/>
                <a:ea typeface="Open Sans"/>
                <a:cs typeface="Open Sans"/>
                <a:sym typeface="Open Sans"/>
              </a:rPr>
              <a:t>Tools for Remote Learning</a:t>
            </a:r>
            <a:endParaRPr b="1" sz="10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GB" sz="1000">
                <a:latin typeface="Open Sans"/>
                <a:ea typeface="Open Sans"/>
                <a:cs typeface="Open Sans"/>
                <a:sym typeface="Open Sans"/>
              </a:rPr>
              <a:t>Read&amp;Write integrates into a number of LMSs, giving you the ability to build assignments and learning materials in a familiar environment for students.</a:t>
            </a:r>
            <a:endParaRPr sz="10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0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GB" sz="1000">
                <a:solidFill>
                  <a:schemeClr val="dk1"/>
                </a:solidFill>
                <a:latin typeface="Open Sans"/>
                <a:ea typeface="Open Sans"/>
                <a:cs typeface="Open Sans"/>
                <a:sym typeface="Open Sans"/>
              </a:rPr>
              <a:t>Supports remote learning</a:t>
            </a:r>
            <a:endParaRPr b="1"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For Teachers: Provide oral feedback and generate resources fast including rich PDF resources with annotations, markup and comments. Grade and assess completed work online.</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For Students: Maintain essential in-class support tools at home. Study, research and revise effectively with a range of tools. Complete assignments, worksheets and activities in PDF.</a:t>
            </a:r>
            <a:endParaRPr sz="10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a6bf409d7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503" name="Google Shape;503;ga6bf409d7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000">
                <a:solidFill>
                  <a:schemeClr val="dk1"/>
                </a:solidFill>
                <a:latin typeface="Open Sans"/>
                <a:ea typeface="Open Sans"/>
                <a:cs typeface="Open Sans"/>
                <a:sym typeface="Open Sans"/>
              </a:rPr>
              <a:t>Read&amp;Write is designed for online learning and supports multiple means of engagement, representation, and action/expression. </a:t>
            </a:r>
            <a:endParaRPr sz="10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000">
              <a:solidFill>
                <a:schemeClr val="dk1"/>
              </a:solidFill>
              <a:latin typeface="Open Sans"/>
              <a:ea typeface="Open Sans"/>
              <a:cs typeface="Open Sans"/>
              <a:sym typeface="Open Sans"/>
            </a:endParaRPr>
          </a:p>
          <a:p>
            <a:pPr indent="0" lvl="0" marL="0" marR="0" rtl="0" algn="l">
              <a:spcBef>
                <a:spcPts val="0"/>
              </a:spcBef>
              <a:spcAft>
                <a:spcPts val="0"/>
              </a:spcAft>
              <a:buNone/>
            </a:pPr>
            <a:r>
              <a:rPr b="1" lang="en-GB" sz="1000">
                <a:solidFill>
                  <a:schemeClr val="dk1"/>
                </a:solidFill>
                <a:latin typeface="Open Sans"/>
                <a:ea typeface="Open Sans"/>
                <a:cs typeface="Open Sans"/>
                <a:sym typeface="Open Sans"/>
              </a:rPr>
              <a:t>Text-to-speech with dual color highlighting</a:t>
            </a:r>
            <a:endParaRPr b="1" sz="1000">
              <a:solidFill>
                <a:schemeClr val="dk1"/>
              </a:solidFill>
              <a:latin typeface="Open Sans"/>
              <a:ea typeface="Open Sans"/>
              <a:cs typeface="Open Sans"/>
              <a:sym typeface="Open Sans"/>
            </a:endParaRPr>
          </a:p>
          <a:p>
            <a:pPr indent="-292100" lvl="0" marL="457200" marR="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Assists students with cognitive difficulties by providing auditory support. For example text-to-speech is a useful tool as students can hear what they’ve written and rectify any mistakes that they may have missed if they were reading themselves. </a:t>
            </a:r>
            <a:endParaRPr sz="1000">
              <a:solidFill>
                <a:schemeClr val="dk1"/>
              </a:solidFill>
              <a:latin typeface="Open Sans"/>
              <a:ea typeface="Open Sans"/>
              <a:cs typeface="Open Sans"/>
              <a:sym typeface="Open Sans"/>
            </a:endParaRPr>
          </a:p>
          <a:p>
            <a:pPr indent="-292100" lvl="0" marL="457200" marR="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Students can hear what is being read aloud and track the words on screen with dual colored highlighting, helping them to process the information more efficiently.</a:t>
            </a:r>
            <a:endParaRPr sz="1000">
              <a:solidFill>
                <a:schemeClr val="dk1"/>
              </a:solidFill>
              <a:latin typeface="Open Sans"/>
              <a:ea typeface="Open Sans"/>
              <a:cs typeface="Open Sans"/>
              <a:sym typeface="Open Sans"/>
            </a:endParaRPr>
          </a:p>
          <a:p>
            <a:pPr indent="-292100" lvl="0" marL="457200" marR="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Hearing and seeing the words can increase word recognition.</a:t>
            </a:r>
            <a:endParaRPr sz="10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rPr b="1" lang="en-GB" sz="1000">
                <a:solidFill>
                  <a:schemeClr val="dk1"/>
                </a:solidFill>
                <a:latin typeface="Open Sans"/>
                <a:ea typeface="Open Sans"/>
                <a:cs typeface="Open Sans"/>
                <a:sym typeface="Open Sans"/>
              </a:rPr>
              <a:t>Check It</a:t>
            </a:r>
            <a:endParaRPr b="1" sz="1000">
              <a:solidFill>
                <a:schemeClr val="dk1"/>
              </a:solidFill>
              <a:latin typeface="Open Sans"/>
              <a:ea typeface="Open Sans"/>
              <a:cs typeface="Open Sans"/>
              <a:sym typeface="Open Sans"/>
            </a:endParaRPr>
          </a:p>
          <a:p>
            <a:pPr indent="-292100" lvl="0" marL="457200" marR="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Check It promotes learner agency and is a phonetic spell checker that helps to solve complex spelling and grammar mistakes, to improve the quality and accuracy of a written piece of work.</a:t>
            </a:r>
            <a:endParaRPr sz="10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rPr b="1" lang="en-GB" sz="1000">
                <a:solidFill>
                  <a:schemeClr val="dk1"/>
                </a:solidFill>
                <a:latin typeface="Open Sans"/>
                <a:ea typeface="Open Sans"/>
                <a:cs typeface="Open Sans"/>
                <a:sym typeface="Open Sans"/>
              </a:rPr>
              <a:t>Prediction</a:t>
            </a:r>
            <a:endParaRPr b="1" sz="1000">
              <a:solidFill>
                <a:schemeClr val="dk1"/>
              </a:solidFill>
              <a:latin typeface="Open Sans"/>
              <a:ea typeface="Open Sans"/>
              <a:cs typeface="Open Sans"/>
              <a:sym typeface="Open Sans"/>
            </a:endParaRPr>
          </a:p>
          <a:p>
            <a:pPr indent="-292100" lvl="0" marL="457200" marR="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Supports the construction of contextually correct sentences.</a:t>
            </a:r>
            <a:endParaRPr sz="1000">
              <a:solidFill>
                <a:schemeClr val="dk1"/>
              </a:solidFill>
              <a:latin typeface="Open Sans"/>
              <a:ea typeface="Open Sans"/>
              <a:cs typeface="Open Sans"/>
              <a:sym typeface="Open Sans"/>
            </a:endParaRPr>
          </a:p>
          <a:p>
            <a:pPr indent="-292100" lvl="0" marL="457200" marR="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Expands students' vocabulary through the provision of language. This is particularly beneficial for some struggling learners who self-limit their vocabulary.</a:t>
            </a:r>
            <a:endParaRPr sz="1000">
              <a:solidFill>
                <a:schemeClr val="dk1"/>
              </a:solidFill>
              <a:latin typeface="Open Sans"/>
              <a:ea typeface="Open Sans"/>
              <a:cs typeface="Open Sans"/>
              <a:sym typeface="Open Sans"/>
            </a:endParaRPr>
          </a:p>
          <a:p>
            <a:pPr indent="-292100" lvl="0" marL="457200" marR="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Students can concentrate on the context of their work rather than struggle with spelling, helping them to produce error-free papers</a:t>
            </a:r>
            <a:endParaRPr sz="1000">
              <a:solidFill>
                <a:schemeClr val="dk1"/>
              </a:solidFill>
              <a:latin typeface="Open Sans"/>
              <a:ea typeface="Open Sans"/>
              <a:cs typeface="Open Sans"/>
              <a:sym typeface="Open Sans"/>
            </a:endParaRPr>
          </a:p>
          <a:p>
            <a:pPr indent="-292100" lvl="0" marL="457200" marR="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Recognizes the student’s style of writing for future recall.</a:t>
            </a:r>
            <a:endParaRPr sz="10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0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rPr b="1" lang="en-GB" sz="1000">
                <a:solidFill>
                  <a:schemeClr val="dk1"/>
                </a:solidFill>
                <a:latin typeface="Open Sans"/>
                <a:ea typeface="Open Sans"/>
                <a:cs typeface="Open Sans"/>
                <a:sym typeface="Open Sans"/>
              </a:rPr>
              <a:t>Screen masking</a:t>
            </a:r>
            <a:endParaRPr b="1" sz="1000">
              <a:solidFill>
                <a:schemeClr val="dk1"/>
              </a:solidFill>
              <a:latin typeface="Open Sans"/>
              <a:ea typeface="Open Sans"/>
              <a:cs typeface="Open Sans"/>
              <a:sym typeface="Open Sans"/>
            </a:endParaRPr>
          </a:p>
          <a:p>
            <a:pPr indent="-292100" lvl="0" marL="457200" marR="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Can be altered to specific prescription colors, providing a helpful screen tint. </a:t>
            </a:r>
            <a:endParaRPr sz="1000">
              <a:solidFill>
                <a:schemeClr val="dk1"/>
              </a:solidFill>
              <a:latin typeface="Open Sans"/>
              <a:ea typeface="Open Sans"/>
              <a:cs typeface="Open Sans"/>
              <a:sym typeface="Open Sans"/>
            </a:endParaRPr>
          </a:p>
          <a:p>
            <a:pPr indent="-292100" lvl="0" marL="457200" marR="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Screen masking can be used with the reading ruler which aids tracking when reading large bodies of text. This supports students with cognitive load difficulties, by narrowing their focus to individual paragraphs.</a:t>
            </a:r>
            <a:endParaRPr sz="1000">
              <a:solidFill>
                <a:schemeClr val="dk1"/>
              </a:solidFill>
              <a:latin typeface="Open Sans"/>
              <a:ea typeface="Open Sans"/>
              <a:cs typeface="Open Sans"/>
              <a:sym typeface="Open Sans"/>
            </a:endParaRPr>
          </a:p>
          <a:p>
            <a:pPr indent="-292100" lvl="0" marL="457200" marR="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Specifically helps students with Irlen Syndrome, a perceptual processing disorder which affects the brain’s ability to process visual information. This can also be referred to as Meares-Irlen Syndrome, Scotopic Sensitivity Syndrome, or Visual Stress.</a:t>
            </a:r>
            <a:endParaRPr sz="10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0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rPr b="1" lang="en-GB" sz="1000">
                <a:solidFill>
                  <a:schemeClr val="dk1"/>
                </a:solidFill>
                <a:latin typeface="Open Sans"/>
                <a:ea typeface="Open Sans"/>
                <a:cs typeface="Open Sans"/>
                <a:sym typeface="Open Sans"/>
              </a:rPr>
              <a:t>Dictionaries</a:t>
            </a:r>
            <a:endParaRPr b="1" sz="1000">
              <a:solidFill>
                <a:schemeClr val="dk1"/>
              </a:solidFill>
              <a:latin typeface="Open Sans"/>
              <a:ea typeface="Open Sans"/>
              <a:cs typeface="Open Sans"/>
              <a:sym typeface="Open Sans"/>
            </a:endParaRPr>
          </a:p>
          <a:p>
            <a:pPr indent="-292100" lvl="0" marL="457200" marR="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Dictionary definitions, which can be read aloud, help students to quickly discover the meaning of a word. </a:t>
            </a:r>
            <a:endParaRPr sz="1000">
              <a:solidFill>
                <a:schemeClr val="dk1"/>
              </a:solidFill>
              <a:latin typeface="Open Sans"/>
              <a:ea typeface="Open Sans"/>
              <a:cs typeface="Open Sans"/>
              <a:sym typeface="Open Sans"/>
            </a:endParaRPr>
          </a:p>
          <a:p>
            <a:pPr indent="-292100" lvl="0" marL="457200" marR="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For students with dyslexia, dictionaries support those with short term working memory who may forget the meaning of previously known words.</a:t>
            </a:r>
            <a:endParaRPr sz="1000">
              <a:solidFill>
                <a:schemeClr val="dk1"/>
              </a:solidFill>
              <a:latin typeface="Open Sans"/>
              <a:ea typeface="Open Sans"/>
              <a:cs typeface="Open Sans"/>
              <a:sym typeface="Open Sans"/>
            </a:endParaRPr>
          </a:p>
          <a:p>
            <a:pPr indent="-292100" lvl="0" marL="457200" marR="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The picture dictionary provides the student with a visual representation of a word, to help with memory recall.</a:t>
            </a:r>
            <a:endParaRPr sz="10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0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rPr b="1" lang="en-GB" sz="1000">
                <a:solidFill>
                  <a:schemeClr val="dk1"/>
                </a:solidFill>
                <a:latin typeface="Open Sans"/>
                <a:ea typeface="Open Sans"/>
                <a:cs typeface="Open Sans"/>
                <a:sym typeface="Open Sans"/>
              </a:rPr>
              <a:t>Highlighters</a:t>
            </a:r>
            <a:endParaRPr b="1" sz="1000">
              <a:solidFill>
                <a:schemeClr val="dk1"/>
              </a:solidFill>
              <a:latin typeface="Open Sans"/>
              <a:ea typeface="Open Sans"/>
              <a:cs typeface="Open Sans"/>
              <a:sym typeface="Open Sans"/>
            </a:endParaRPr>
          </a:p>
          <a:p>
            <a:pPr indent="-292100" lvl="0" marL="457200" marR="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A useful research tool allowing students to collect and collate information from the internet and documents, which then automatically creates a bibliography upon collection.</a:t>
            </a:r>
            <a:endParaRPr sz="1000">
              <a:solidFill>
                <a:schemeClr val="dk1"/>
              </a:solidFill>
              <a:latin typeface="Open Sans"/>
              <a:ea typeface="Open Sans"/>
              <a:cs typeface="Open Sans"/>
              <a:sym typeface="Open Sans"/>
            </a:endParaRPr>
          </a:p>
          <a:p>
            <a:pPr indent="-292100" lvl="0" marL="457200" marR="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Students can color code pieces of work for easier processing of information.</a:t>
            </a:r>
            <a:endParaRPr sz="10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rPr b="1" lang="en-GB" sz="1000">
                <a:solidFill>
                  <a:schemeClr val="dk1"/>
                </a:solidFill>
                <a:latin typeface="Open Sans"/>
                <a:ea typeface="Open Sans"/>
                <a:cs typeface="Open Sans"/>
                <a:sym typeface="Open Sans"/>
              </a:rPr>
              <a:t>Talk&amp;Type</a:t>
            </a:r>
            <a:endParaRPr b="1" sz="1000">
              <a:solidFill>
                <a:schemeClr val="dk1"/>
              </a:solidFill>
              <a:latin typeface="Open Sans"/>
              <a:ea typeface="Open Sans"/>
              <a:cs typeface="Open Sans"/>
              <a:sym typeface="Open Sans"/>
            </a:endParaRPr>
          </a:p>
          <a:p>
            <a:pPr indent="-292100" lvl="0" marL="457200" marR="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Speech-to-text helps students who struggle using a keyboard to create documents verbally.</a:t>
            </a:r>
            <a:endParaRPr sz="1000">
              <a:solidFill>
                <a:schemeClr val="dk1"/>
              </a:solidFill>
              <a:latin typeface="Open Sans"/>
              <a:ea typeface="Open Sans"/>
              <a:cs typeface="Open Sans"/>
              <a:sym typeface="Open Sans"/>
            </a:endParaRPr>
          </a:p>
          <a:p>
            <a:pPr indent="-292100" lvl="0" marL="457200" marR="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Provides dictation support, helping those who have difficulty with constructing sentences and writing.</a:t>
            </a:r>
            <a:endParaRPr sz="10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0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rPr b="1" lang="en-GB" sz="1000">
                <a:solidFill>
                  <a:schemeClr val="dk1"/>
                </a:solidFill>
                <a:latin typeface="Open Sans"/>
                <a:ea typeface="Open Sans"/>
                <a:cs typeface="Open Sans"/>
                <a:sym typeface="Open Sans"/>
              </a:rPr>
              <a:t>Audio maker</a:t>
            </a:r>
            <a:endParaRPr b="1" sz="1000">
              <a:solidFill>
                <a:schemeClr val="dk1"/>
              </a:solidFill>
              <a:latin typeface="Open Sans"/>
              <a:ea typeface="Open Sans"/>
              <a:cs typeface="Open Sans"/>
              <a:sym typeface="Open Sans"/>
            </a:endParaRPr>
          </a:p>
          <a:p>
            <a:pPr indent="-292100" lvl="0" marL="457200" marR="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Improves speed, productivity and effectiveness for those who struggle with reading.</a:t>
            </a:r>
            <a:endParaRPr sz="1000">
              <a:solidFill>
                <a:schemeClr val="dk1"/>
              </a:solidFill>
              <a:latin typeface="Open Sans"/>
              <a:ea typeface="Open Sans"/>
              <a:cs typeface="Open Sans"/>
              <a:sym typeface="Open Sans"/>
            </a:endParaRPr>
          </a:p>
          <a:p>
            <a:pPr indent="-292100" lvl="0" marL="457200" marR="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Many students on the dyslexia and neurodiversity spectrum prefer, or need, to hear information rather than read it.</a:t>
            </a:r>
            <a:endParaRPr sz="1000">
              <a:solidFill>
                <a:schemeClr val="dk1"/>
              </a:solidFill>
              <a:latin typeface="Open Sans"/>
              <a:ea typeface="Open Sans"/>
              <a:cs typeface="Open Sans"/>
              <a:sym typeface="Open Sans"/>
            </a:endParaRPr>
          </a:p>
          <a:p>
            <a:pPr indent="-292100" lvl="0" marL="457200" marR="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Audio files are portable and can be transferred to any device to study on the go.</a:t>
            </a:r>
            <a:endParaRPr sz="10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0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rPr b="1" lang="en-GB" sz="1000">
                <a:solidFill>
                  <a:schemeClr val="dk1"/>
                </a:solidFill>
                <a:latin typeface="Open Sans"/>
                <a:ea typeface="Open Sans"/>
                <a:cs typeface="Open Sans"/>
                <a:sym typeface="Open Sans"/>
              </a:rPr>
              <a:t>Vocabulary list</a:t>
            </a:r>
            <a:endParaRPr b="1" sz="1000">
              <a:solidFill>
                <a:schemeClr val="dk1"/>
              </a:solidFill>
              <a:latin typeface="Open Sans"/>
              <a:ea typeface="Open Sans"/>
              <a:cs typeface="Open Sans"/>
              <a:sym typeface="Open Sans"/>
            </a:endParaRPr>
          </a:p>
          <a:p>
            <a:pPr indent="-292100" lvl="0" marL="457200" marR="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Students can create their own word lists to help with memory recall, which is particularly useful during revision.</a:t>
            </a:r>
            <a:endParaRPr sz="1000">
              <a:solidFill>
                <a:schemeClr val="dk1"/>
              </a:solidFill>
              <a:latin typeface="Open Sans"/>
              <a:ea typeface="Open Sans"/>
              <a:cs typeface="Open Sans"/>
              <a:sym typeface="Open Sans"/>
            </a:endParaRPr>
          </a:p>
          <a:p>
            <a:pPr indent="-292100" lvl="0" marL="457200" marR="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Allows students to create vocabulary lists with both visual and auditory support.</a:t>
            </a:r>
            <a:endParaRPr sz="10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0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rPr b="1" lang="en-GB" sz="1000">
                <a:solidFill>
                  <a:schemeClr val="dk1"/>
                </a:solidFill>
                <a:latin typeface="Open Sans"/>
                <a:ea typeface="Open Sans"/>
                <a:cs typeface="Open Sans"/>
                <a:sym typeface="Open Sans"/>
              </a:rPr>
              <a:t>Translation</a:t>
            </a:r>
            <a:endParaRPr b="1" sz="1000">
              <a:solidFill>
                <a:schemeClr val="dk1"/>
              </a:solidFill>
              <a:latin typeface="Open Sans"/>
              <a:ea typeface="Open Sans"/>
              <a:cs typeface="Open Sans"/>
              <a:sym typeface="Open Sans"/>
            </a:endParaRPr>
          </a:p>
          <a:p>
            <a:pPr indent="-292100" lvl="0" marL="457200" marR="0" rtl="0" algn="l">
              <a:spcBef>
                <a:spcPts val="0"/>
              </a:spcBef>
              <a:spcAft>
                <a:spcPts val="0"/>
              </a:spcAft>
              <a:buClr>
                <a:schemeClr val="dk1"/>
              </a:buClr>
              <a:buSzPts val="1000"/>
              <a:buFont typeface="Open Sans"/>
              <a:buChar char="●"/>
            </a:pPr>
            <a:r>
              <a:rPr lang="en-GB" sz="1000">
                <a:solidFill>
                  <a:schemeClr val="dk1"/>
                </a:solidFill>
                <a:latin typeface="Open Sans"/>
                <a:ea typeface="Open Sans"/>
                <a:cs typeface="Open Sans"/>
                <a:sym typeface="Open Sans"/>
              </a:rPr>
              <a:t>The single word translation gives students opportunities to find the translated word that they are most familiar with based on the word they hear at home or their home country.</a:t>
            </a:r>
            <a:endParaRPr sz="10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0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0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t/>
            </a:r>
            <a:endParaRPr sz="11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100">
              <a:solidFill>
                <a:schemeClr val="dk1"/>
              </a:solidFill>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t/>
            </a:r>
            <a:endParaRPr sz="11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504" name="Google Shape;504;ga6bf409d7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a29121110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a29121110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000">
                <a:latin typeface="Open Sans"/>
                <a:ea typeface="Open Sans"/>
                <a:cs typeface="Open Sans"/>
                <a:sym typeface="Open Sans"/>
              </a:rPr>
              <a:t>The PDF reader also qualifies for covid-relief funding under the following guidelines:</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292100" lvl="0" marL="457200" rtl="0" algn="l">
              <a:spcBef>
                <a:spcPts val="0"/>
              </a:spcBef>
              <a:spcAft>
                <a:spcPts val="0"/>
              </a:spcAft>
              <a:buSzPts val="1000"/>
              <a:buFont typeface="Open Sans"/>
              <a:buChar char="●"/>
            </a:pPr>
            <a:r>
              <a:rPr lang="en-GB" sz="1000">
                <a:latin typeface="Open Sans"/>
                <a:ea typeface="Open Sans"/>
                <a:cs typeface="Open Sans"/>
                <a:sym typeface="Open Sans"/>
              </a:rPr>
              <a:t>It supports remote learning by allowing teachers to digitize existing paper resources</a:t>
            </a:r>
            <a:endParaRPr sz="1000">
              <a:latin typeface="Open Sans"/>
              <a:ea typeface="Open Sans"/>
              <a:cs typeface="Open Sans"/>
              <a:sym typeface="Open Sans"/>
            </a:endParaRPr>
          </a:p>
          <a:p>
            <a:pPr indent="-292100" lvl="0" marL="457200" rtl="0" algn="l">
              <a:spcBef>
                <a:spcPts val="0"/>
              </a:spcBef>
              <a:spcAft>
                <a:spcPts val="0"/>
              </a:spcAft>
              <a:buSzPts val="1000"/>
              <a:buFont typeface="Open Sans"/>
              <a:buChar char="●"/>
            </a:pPr>
            <a:r>
              <a:rPr lang="en-GB" sz="1000">
                <a:latin typeface="Open Sans"/>
                <a:ea typeface="Open Sans"/>
                <a:cs typeface="Open Sans"/>
                <a:sym typeface="Open Sans"/>
              </a:rPr>
              <a:t>Addresses the needs of students with disabilities in that they can interact with assignments and curriculum content in ways that suit them best (for example text-to-speech features)</a:t>
            </a:r>
            <a:endParaRPr sz="1000">
              <a:latin typeface="Open Sans"/>
              <a:ea typeface="Open Sans"/>
              <a:cs typeface="Open Sans"/>
              <a:sym typeface="Open Sans"/>
            </a:endParaRPr>
          </a:p>
          <a:p>
            <a:pPr indent="-292100" lvl="0" marL="457200" rtl="0" algn="l">
              <a:spcBef>
                <a:spcPts val="0"/>
              </a:spcBef>
              <a:spcAft>
                <a:spcPts val="0"/>
              </a:spcAft>
              <a:buSzPts val="1000"/>
              <a:buFont typeface="Open Sans"/>
              <a:buChar char="●"/>
            </a:pPr>
            <a:r>
              <a:rPr lang="en-GB" sz="1000">
                <a:latin typeface="Open Sans"/>
                <a:ea typeface="Open Sans"/>
                <a:cs typeface="Open Sans"/>
                <a:sym typeface="Open Sans"/>
              </a:rPr>
              <a:t>It’s a big help for English language learners as they can use all the features of Read&amp;Write to help them read and understand the digital content.</a:t>
            </a:r>
            <a:endParaRPr sz="1000">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ddd60cac30_0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ddd60cac30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e13490f717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e13490f717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000">
                <a:solidFill>
                  <a:schemeClr val="dk1"/>
                </a:solidFill>
                <a:latin typeface="Open Sans"/>
                <a:ea typeface="Open Sans"/>
                <a:cs typeface="Open Sans"/>
                <a:sym typeface="Open Sans"/>
              </a:rPr>
              <a:t>Designed with UDL in mind, EquatIO lets you make math digitally, helping to make STEM and math classes more accessible and engaging for every student. </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GB" sz="1000">
                <a:solidFill>
                  <a:schemeClr val="dk1"/>
                </a:solidFill>
                <a:latin typeface="Open Sans"/>
                <a:ea typeface="Open Sans"/>
                <a:cs typeface="Open Sans"/>
                <a:sym typeface="Open Sans"/>
              </a:rPr>
              <a:t>The software toolbar and its complementary web app, EquatIO Mathspace, let you type, handwrite, or dictate equations, formulas and graphs, etc., directly on your computer, mobile device or Chromebook. </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GB" sz="1000">
                <a:solidFill>
                  <a:schemeClr val="dk1"/>
                </a:solidFill>
                <a:latin typeface="Open Sans"/>
                <a:ea typeface="Open Sans"/>
                <a:cs typeface="Open Sans"/>
                <a:sym typeface="Open Sans"/>
              </a:rPr>
              <a:t>EquatIO works inside the most popular LMS systems including Canvas, Brightspace, Schoology and Blackboard and on lots of different platforms like Google, Windows and Mac. This means that your students can work with EquatIO in familiar environments.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a6386ddc77_0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542" name="Google Shape;542;ga6386ddc77_0_2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GB" sz="1000">
                <a:solidFill>
                  <a:schemeClr val="dk1"/>
                </a:solidFill>
                <a:latin typeface="Open Sans"/>
                <a:ea typeface="Open Sans"/>
                <a:cs typeface="Open Sans"/>
                <a:sym typeface="Open Sans"/>
              </a:rPr>
              <a:t>EquatIO </a:t>
            </a:r>
            <a:r>
              <a:rPr lang="en-GB" sz="1000">
                <a:solidFill>
                  <a:schemeClr val="dk1"/>
                </a:solidFill>
                <a:latin typeface="Open Sans"/>
                <a:ea typeface="Open Sans"/>
                <a:cs typeface="Open Sans"/>
                <a:sym typeface="Open Sans"/>
              </a:rPr>
              <a:t>is designed for online learning and supports multiple means of engagement, representation, and action/expression. </a:t>
            </a:r>
            <a:endParaRPr sz="1000">
              <a:latin typeface="Open Sans"/>
              <a:ea typeface="Open Sans"/>
              <a:cs typeface="Open Sans"/>
              <a:sym typeface="Open Sans"/>
            </a:endParaRPr>
          </a:p>
          <a:p>
            <a:pPr indent="0" lvl="0" marL="0" marR="0" rtl="0" algn="l">
              <a:spcBef>
                <a:spcPts val="0"/>
              </a:spcBef>
              <a:spcAft>
                <a:spcPts val="0"/>
              </a:spcAft>
              <a:buNone/>
            </a:pPr>
            <a:r>
              <a:t/>
            </a:r>
            <a:endParaRPr sz="1000">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rPr b="1" lang="en-GB" sz="1000">
                <a:latin typeface="Open Sans"/>
                <a:ea typeface="Open Sans"/>
                <a:cs typeface="Open Sans"/>
                <a:sym typeface="Open Sans"/>
              </a:rPr>
              <a:t>Prediction</a:t>
            </a:r>
            <a:endParaRPr b="1" sz="1000">
              <a:latin typeface="Open Sans"/>
              <a:ea typeface="Open Sans"/>
              <a:cs typeface="Open Sans"/>
              <a:sym typeface="Open Sans"/>
            </a:endParaRPr>
          </a:p>
          <a:p>
            <a:pPr indent="-292100" lvl="0" marL="457200" marR="0" rtl="0" algn="l">
              <a:spcBef>
                <a:spcPts val="0"/>
              </a:spcBef>
              <a:spcAft>
                <a:spcPts val="0"/>
              </a:spcAft>
              <a:buSzPts val="1000"/>
              <a:buFont typeface="Open Sans"/>
              <a:buChar char="●"/>
            </a:pPr>
            <a:r>
              <a:rPr lang="en-GB" sz="1000">
                <a:latin typeface="Open Sans"/>
                <a:ea typeface="Open Sans"/>
                <a:cs typeface="Open Sans"/>
                <a:sym typeface="Open Sans"/>
              </a:rPr>
              <a:t>EquatIO’s built in maths prediction helps students to build complex math and science notations by typing simple English without spelling errors.</a:t>
            </a:r>
            <a:endParaRPr sz="1000">
              <a:latin typeface="Open Sans"/>
              <a:ea typeface="Open Sans"/>
              <a:cs typeface="Open Sans"/>
              <a:sym typeface="Open Sans"/>
            </a:endParaRPr>
          </a:p>
          <a:p>
            <a:pPr indent="0" lvl="0" marL="0" marR="0" rtl="0" algn="l">
              <a:spcBef>
                <a:spcPts val="0"/>
              </a:spcBef>
              <a:spcAft>
                <a:spcPts val="0"/>
              </a:spcAft>
              <a:buSzPts val="1100"/>
              <a:buNone/>
            </a:pPr>
            <a:r>
              <a:t/>
            </a:r>
            <a:endParaRPr sz="1000">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rPr b="1" lang="en-GB" sz="1000">
                <a:latin typeface="Open Sans"/>
                <a:ea typeface="Open Sans"/>
                <a:cs typeface="Open Sans"/>
                <a:sym typeface="Open Sans"/>
              </a:rPr>
              <a:t>Math-to-speech</a:t>
            </a:r>
            <a:endParaRPr b="1" sz="1000">
              <a:latin typeface="Open Sans"/>
              <a:ea typeface="Open Sans"/>
              <a:cs typeface="Open Sans"/>
              <a:sym typeface="Open Sans"/>
            </a:endParaRPr>
          </a:p>
          <a:p>
            <a:pPr indent="-292100" lvl="0" marL="457200" marR="0" rtl="0" algn="l">
              <a:spcBef>
                <a:spcPts val="0"/>
              </a:spcBef>
              <a:spcAft>
                <a:spcPts val="0"/>
              </a:spcAft>
              <a:buSzPts val="1000"/>
              <a:buFont typeface="Open Sans"/>
              <a:buChar char="●"/>
            </a:pPr>
            <a:r>
              <a:rPr lang="en-GB" sz="1000">
                <a:latin typeface="Open Sans"/>
                <a:ea typeface="Open Sans"/>
                <a:cs typeface="Open Sans"/>
                <a:sym typeface="Open Sans"/>
              </a:rPr>
              <a:t>When used with Read&amp;Write, students can have math problems read aloud which:</a:t>
            </a:r>
            <a:endParaRPr sz="1000">
              <a:latin typeface="Open Sans"/>
              <a:ea typeface="Open Sans"/>
              <a:cs typeface="Open Sans"/>
              <a:sym typeface="Open Sans"/>
            </a:endParaRPr>
          </a:p>
          <a:p>
            <a:pPr indent="-292100" lvl="1" marL="914400" marR="0" rtl="0" algn="l">
              <a:spcBef>
                <a:spcPts val="0"/>
              </a:spcBef>
              <a:spcAft>
                <a:spcPts val="0"/>
              </a:spcAft>
              <a:buSzPts val="1000"/>
              <a:buFont typeface="Open Sans"/>
              <a:buChar char="○"/>
            </a:pPr>
            <a:r>
              <a:rPr lang="en-GB" sz="1000">
                <a:latin typeface="Open Sans"/>
                <a:ea typeface="Open Sans"/>
                <a:cs typeface="Open Sans"/>
                <a:sym typeface="Open Sans"/>
              </a:rPr>
              <a:t>provides auditory support for students with cognitive difficulties</a:t>
            </a:r>
            <a:endParaRPr sz="1000">
              <a:latin typeface="Open Sans"/>
              <a:ea typeface="Open Sans"/>
              <a:cs typeface="Open Sans"/>
              <a:sym typeface="Open Sans"/>
            </a:endParaRPr>
          </a:p>
          <a:p>
            <a:pPr indent="-292100" lvl="1" marL="914400" marR="0" rtl="0" algn="l">
              <a:spcBef>
                <a:spcPts val="0"/>
              </a:spcBef>
              <a:spcAft>
                <a:spcPts val="0"/>
              </a:spcAft>
              <a:buSzPts val="1000"/>
              <a:buFont typeface="Open Sans"/>
              <a:buChar char="○"/>
            </a:pPr>
            <a:r>
              <a:rPr lang="en-GB" sz="1000">
                <a:latin typeface="Open Sans"/>
                <a:ea typeface="Open Sans"/>
                <a:cs typeface="Open Sans"/>
                <a:sym typeface="Open Sans"/>
              </a:rPr>
              <a:t>improves auditory reading speed and productivity as listening to information supports more efficient auditory memory.</a:t>
            </a:r>
            <a:endParaRPr sz="1000">
              <a:latin typeface="Open Sans"/>
              <a:ea typeface="Open Sans"/>
              <a:cs typeface="Open Sans"/>
              <a:sym typeface="Open Sans"/>
            </a:endParaRPr>
          </a:p>
          <a:p>
            <a:pPr indent="-292100" lvl="1" marL="914400" marR="0" rtl="0" algn="l">
              <a:spcBef>
                <a:spcPts val="0"/>
              </a:spcBef>
              <a:spcAft>
                <a:spcPts val="0"/>
              </a:spcAft>
              <a:buSzPts val="1000"/>
              <a:buFont typeface="Open Sans"/>
              <a:buChar char="○"/>
            </a:pPr>
            <a:r>
              <a:rPr lang="en-GB" sz="1000">
                <a:latin typeface="Open Sans"/>
                <a:ea typeface="Open Sans"/>
                <a:cs typeface="Open Sans"/>
                <a:sym typeface="Open Sans"/>
              </a:rPr>
              <a:t>aids tracking and makes processing information easier, with the help of dual highlighting.</a:t>
            </a:r>
            <a:endParaRPr sz="1000">
              <a:latin typeface="Open Sans"/>
              <a:ea typeface="Open Sans"/>
              <a:cs typeface="Open Sans"/>
              <a:sym typeface="Open Sans"/>
            </a:endParaRPr>
          </a:p>
          <a:p>
            <a:pPr indent="0" lvl="0" marL="0" marR="0" rtl="0" algn="l">
              <a:spcBef>
                <a:spcPts val="0"/>
              </a:spcBef>
              <a:spcAft>
                <a:spcPts val="0"/>
              </a:spcAft>
              <a:buSzPts val="1100"/>
              <a:buNone/>
            </a:pPr>
            <a:r>
              <a:t/>
            </a:r>
            <a:endParaRPr sz="1000">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rPr b="1" lang="en-GB" sz="1000">
                <a:latin typeface="Open Sans"/>
                <a:ea typeface="Open Sans"/>
                <a:cs typeface="Open Sans"/>
                <a:sym typeface="Open Sans"/>
              </a:rPr>
              <a:t>EquatIO mobile</a:t>
            </a:r>
            <a:endParaRPr b="1" sz="1000">
              <a:latin typeface="Open Sans"/>
              <a:ea typeface="Open Sans"/>
              <a:cs typeface="Open Sans"/>
              <a:sym typeface="Open Sans"/>
            </a:endParaRPr>
          </a:p>
          <a:p>
            <a:pPr indent="-292100" lvl="0" marL="457200" marR="0" rtl="0" algn="l">
              <a:spcBef>
                <a:spcPts val="0"/>
              </a:spcBef>
              <a:spcAft>
                <a:spcPts val="0"/>
              </a:spcAft>
              <a:buSzPts val="1000"/>
              <a:buFont typeface="Open Sans"/>
              <a:buChar char="●"/>
            </a:pPr>
            <a:r>
              <a:rPr lang="en-GB" sz="1000">
                <a:latin typeface="Open Sans"/>
                <a:ea typeface="Open Sans"/>
                <a:cs typeface="Open Sans"/>
                <a:sym typeface="Open Sans"/>
              </a:rPr>
              <a:t>EquatIO mobile allows students to convert handwritten or textbook maths images into accessible documents.</a:t>
            </a:r>
            <a:endParaRPr sz="1000">
              <a:latin typeface="Open Sans"/>
              <a:ea typeface="Open Sans"/>
              <a:cs typeface="Open Sans"/>
              <a:sym typeface="Open Sans"/>
            </a:endParaRPr>
          </a:p>
          <a:p>
            <a:pPr indent="0" lvl="0" marL="0" marR="0" rtl="0" algn="l">
              <a:spcBef>
                <a:spcPts val="0"/>
              </a:spcBef>
              <a:spcAft>
                <a:spcPts val="0"/>
              </a:spcAft>
              <a:buSzPts val="1100"/>
              <a:buNone/>
            </a:pPr>
            <a:r>
              <a:t/>
            </a:r>
            <a:endParaRPr sz="1000">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rPr b="1" lang="en-GB" sz="1000">
                <a:latin typeface="Open Sans"/>
                <a:ea typeface="Open Sans"/>
                <a:cs typeface="Open Sans"/>
                <a:sym typeface="Open Sans"/>
              </a:rPr>
              <a:t>Screenshot reader</a:t>
            </a:r>
            <a:endParaRPr b="1" sz="1000">
              <a:latin typeface="Open Sans"/>
              <a:ea typeface="Open Sans"/>
              <a:cs typeface="Open Sans"/>
              <a:sym typeface="Open Sans"/>
            </a:endParaRPr>
          </a:p>
          <a:p>
            <a:pPr indent="-292100" lvl="0" marL="457200" marR="0" rtl="0" algn="l">
              <a:spcBef>
                <a:spcPts val="0"/>
              </a:spcBef>
              <a:spcAft>
                <a:spcPts val="0"/>
              </a:spcAft>
              <a:buSzPts val="1000"/>
              <a:buFont typeface="Open Sans"/>
              <a:buChar char="●"/>
            </a:pPr>
            <a:r>
              <a:rPr lang="en-GB" sz="1000">
                <a:latin typeface="Open Sans"/>
                <a:ea typeface="Open Sans"/>
                <a:cs typeface="Open Sans"/>
                <a:sym typeface="Open Sans"/>
              </a:rPr>
              <a:t>EquatIO’s screenshot reader allows students to read and understand inaccessible documents, like PDFs, by reading them aloud.</a:t>
            </a:r>
            <a:endParaRPr sz="1000">
              <a:latin typeface="Open Sans"/>
              <a:ea typeface="Open Sans"/>
              <a:cs typeface="Open Sans"/>
              <a:sym typeface="Open Sans"/>
            </a:endParaRPr>
          </a:p>
          <a:p>
            <a:pPr indent="0" lvl="0" marL="0" marR="0" rtl="0" algn="l">
              <a:spcBef>
                <a:spcPts val="0"/>
              </a:spcBef>
              <a:spcAft>
                <a:spcPts val="0"/>
              </a:spcAft>
              <a:buSzPts val="1100"/>
              <a:buNone/>
            </a:pPr>
            <a:r>
              <a:t/>
            </a:r>
            <a:endParaRPr sz="1000">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rPr b="1" lang="en-GB" sz="1000">
                <a:latin typeface="Open Sans"/>
                <a:ea typeface="Open Sans"/>
                <a:cs typeface="Open Sans"/>
                <a:sym typeface="Open Sans"/>
              </a:rPr>
              <a:t>EquatIO mathspace</a:t>
            </a:r>
            <a:endParaRPr b="1" sz="1000">
              <a:latin typeface="Open Sans"/>
              <a:ea typeface="Open Sans"/>
              <a:cs typeface="Open Sans"/>
              <a:sym typeface="Open Sans"/>
            </a:endParaRPr>
          </a:p>
          <a:p>
            <a:pPr indent="-292100" lvl="0" marL="457200" marR="0" rtl="0" algn="l">
              <a:spcBef>
                <a:spcPts val="0"/>
              </a:spcBef>
              <a:spcAft>
                <a:spcPts val="0"/>
              </a:spcAft>
              <a:buSzPts val="1000"/>
              <a:buFont typeface="Open Sans"/>
              <a:buChar char="●"/>
            </a:pPr>
            <a:r>
              <a:rPr lang="en-GB" sz="1000">
                <a:latin typeface="Open Sans"/>
                <a:ea typeface="Open Sans"/>
                <a:cs typeface="Open Sans"/>
                <a:sym typeface="Open Sans"/>
              </a:rPr>
              <a:t>Allows students to have concrete visual representations of objects and concepts rather than abstract math</a:t>
            </a:r>
            <a:endParaRPr sz="1000">
              <a:latin typeface="Open Sans"/>
              <a:ea typeface="Open Sans"/>
              <a:cs typeface="Open Sans"/>
              <a:sym typeface="Open Sans"/>
            </a:endParaRPr>
          </a:p>
          <a:p>
            <a:pPr indent="-292100" lvl="0" marL="457200" marR="0" rtl="0" algn="l">
              <a:spcBef>
                <a:spcPts val="0"/>
              </a:spcBef>
              <a:spcAft>
                <a:spcPts val="0"/>
              </a:spcAft>
              <a:buSzPts val="1000"/>
              <a:buFont typeface="Open Sans"/>
              <a:buChar char="●"/>
            </a:pPr>
            <a:r>
              <a:rPr lang="en-GB" sz="1000">
                <a:latin typeface="Open Sans"/>
                <a:ea typeface="Open Sans"/>
                <a:cs typeface="Open Sans"/>
                <a:sym typeface="Open Sans"/>
              </a:rPr>
              <a:t>Helps students who need to manipulate those objects to better understand concepts</a:t>
            </a:r>
            <a:endParaRPr sz="1000">
              <a:latin typeface="Open Sans"/>
              <a:ea typeface="Open Sans"/>
              <a:cs typeface="Open Sans"/>
              <a:sym typeface="Open Sans"/>
            </a:endParaRPr>
          </a:p>
          <a:p>
            <a:pPr indent="0" lvl="0" marL="0" marR="0" rtl="0" algn="l">
              <a:spcBef>
                <a:spcPts val="0"/>
              </a:spcBef>
              <a:spcAft>
                <a:spcPts val="0"/>
              </a:spcAft>
              <a:buNone/>
            </a:pPr>
            <a:r>
              <a:t/>
            </a:r>
            <a:endParaRPr sz="1000">
              <a:latin typeface="Open Sans"/>
              <a:ea typeface="Open Sans"/>
              <a:cs typeface="Open Sans"/>
              <a:sym typeface="Open Sans"/>
            </a:endParaRPr>
          </a:p>
          <a:p>
            <a:pPr indent="0" lvl="0" marL="0" marR="0" rtl="0" algn="l">
              <a:spcBef>
                <a:spcPts val="0"/>
              </a:spcBef>
              <a:spcAft>
                <a:spcPts val="0"/>
              </a:spcAft>
              <a:buNone/>
            </a:pPr>
            <a:r>
              <a:rPr b="1" lang="en-GB" sz="1000">
                <a:latin typeface="Open Sans"/>
                <a:ea typeface="Open Sans"/>
                <a:cs typeface="Open Sans"/>
                <a:sym typeface="Open Sans"/>
              </a:rPr>
              <a:t>Supports remote learning</a:t>
            </a:r>
            <a:endParaRPr b="1" sz="1000">
              <a:latin typeface="Open Sans"/>
              <a:ea typeface="Open Sans"/>
              <a:cs typeface="Open Sans"/>
              <a:sym typeface="Open Sans"/>
            </a:endParaRPr>
          </a:p>
          <a:p>
            <a:pPr indent="-292100" lvl="0" marL="457200" marR="0" rtl="0" algn="l">
              <a:spcBef>
                <a:spcPts val="0"/>
              </a:spcBef>
              <a:spcAft>
                <a:spcPts val="0"/>
              </a:spcAft>
              <a:buSzPts val="1000"/>
              <a:buFont typeface="Open Sans"/>
              <a:buChar char="●"/>
            </a:pPr>
            <a:r>
              <a:rPr lang="en-GB" sz="1000">
                <a:latin typeface="Open Sans"/>
                <a:ea typeface="Open Sans"/>
                <a:cs typeface="Open Sans"/>
                <a:sym typeface="Open Sans"/>
              </a:rPr>
              <a:t>For Teachers: Create rich math resources and activities. Build workflows automatically. Review, grade and return student work fast. Collaborate with students on shared assignments.</a:t>
            </a:r>
            <a:endParaRPr sz="1000">
              <a:latin typeface="Open Sans"/>
              <a:ea typeface="Open Sans"/>
              <a:cs typeface="Open Sans"/>
              <a:sym typeface="Open Sans"/>
            </a:endParaRPr>
          </a:p>
          <a:p>
            <a:pPr indent="-292100" lvl="0" marL="457200" marR="0" rtl="0" algn="l">
              <a:spcBef>
                <a:spcPts val="0"/>
              </a:spcBef>
              <a:spcAft>
                <a:spcPts val="0"/>
              </a:spcAft>
              <a:buSzPts val="1000"/>
              <a:buFont typeface="Open Sans"/>
              <a:buChar char="●"/>
            </a:pPr>
            <a:r>
              <a:rPr lang="en-GB" sz="1000">
                <a:latin typeface="Open Sans"/>
                <a:ea typeface="Open Sans"/>
                <a:cs typeface="Open Sans"/>
                <a:sym typeface="Open Sans"/>
              </a:rPr>
              <a:t>For Students: Give students a collaborative platform to complete activities. Engage students with math in a fully digital way. Support individual approaches to learning. </a:t>
            </a:r>
            <a:endParaRPr sz="1000">
              <a:latin typeface="Open Sans"/>
              <a:ea typeface="Open Sans"/>
              <a:cs typeface="Open Sans"/>
              <a:sym typeface="Open Sans"/>
            </a:endParaRPr>
          </a:p>
          <a:p>
            <a:pPr indent="0" lvl="0" marL="0" marR="0" rtl="0" algn="l">
              <a:spcBef>
                <a:spcPts val="0"/>
              </a:spcBef>
              <a:spcAft>
                <a:spcPts val="0"/>
              </a:spcAft>
              <a:buNone/>
            </a:pPr>
            <a:r>
              <a:t/>
            </a:r>
            <a:endParaRPr sz="1000">
              <a:latin typeface="Open Sans"/>
              <a:ea typeface="Open Sans"/>
              <a:cs typeface="Open Sans"/>
              <a:sym typeface="Open Sans"/>
            </a:endParaRPr>
          </a:p>
          <a:p>
            <a:pPr indent="0" lvl="0" marL="0" marR="0" rtl="0" algn="l">
              <a:spcBef>
                <a:spcPts val="0"/>
              </a:spcBef>
              <a:spcAft>
                <a:spcPts val="0"/>
              </a:spcAft>
              <a:buNone/>
            </a:pPr>
            <a:r>
              <a:t/>
            </a:r>
            <a:endParaRPr sz="1000">
              <a:latin typeface="Open Sans"/>
              <a:ea typeface="Open Sans"/>
              <a:cs typeface="Open Sans"/>
              <a:sym typeface="Open Sans"/>
            </a:endParaRPr>
          </a:p>
          <a:p>
            <a:pPr indent="0" lvl="0" marL="0" marR="0" rtl="0" algn="l">
              <a:spcBef>
                <a:spcPts val="0"/>
              </a:spcBef>
              <a:spcAft>
                <a:spcPts val="0"/>
              </a:spcAft>
              <a:buNone/>
            </a:pPr>
            <a:r>
              <a:t/>
            </a:r>
            <a:endParaRPr sz="1000">
              <a:latin typeface="Open Sans"/>
              <a:ea typeface="Open Sans"/>
              <a:cs typeface="Open Sans"/>
              <a:sym typeface="Open Sans"/>
            </a:endParaRPr>
          </a:p>
        </p:txBody>
      </p:sp>
      <p:sp>
        <p:nvSpPr>
          <p:cNvPr id="543" name="Google Shape;543;ga6386ddc77_0_2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ddd60cac30_0_85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ddd60cac30_0_8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e13490f717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e13490f717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a6386ddc77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6" name="Google Shape;416;ga6386ddc77_0_341:notes"/>
          <p:cNvSpPr txBox="1"/>
          <p:nvPr>
            <p:ph idx="1" type="body"/>
          </p:nvPr>
        </p:nvSpPr>
        <p:spPr>
          <a:xfrm>
            <a:off x="685800" y="4343400"/>
            <a:ext cx="5486400" cy="4114800"/>
          </a:xfrm>
          <a:prstGeom prst="rect">
            <a:avLst/>
          </a:prstGeom>
          <a:noFill/>
          <a:ln>
            <a:noFill/>
          </a:ln>
        </p:spPr>
        <p:txBody>
          <a:bodyPr anchorCtr="0" anchor="ctr" bIns="91550" lIns="91550" spcFirstLastPara="1" rIns="91550" wrap="square" tIns="91550">
            <a:noAutofit/>
          </a:bodyPr>
          <a:lstStyle/>
          <a:p>
            <a:pPr indent="0" lvl="0" marL="0" marR="0" rtl="0" algn="l">
              <a:lnSpc>
                <a:spcPct val="100000"/>
              </a:lnSpc>
              <a:spcBef>
                <a:spcPts val="0"/>
              </a:spcBef>
              <a:spcAft>
                <a:spcPts val="0"/>
              </a:spcAft>
              <a:buClr>
                <a:srgbClr val="000000"/>
              </a:buClr>
              <a:buSzPts val="1300"/>
              <a:buFont typeface="Arial"/>
              <a:buNone/>
            </a:pPr>
            <a:r>
              <a:rPr lang="en-GB" sz="1000">
                <a:solidFill>
                  <a:schemeClr val="dk1"/>
                </a:solidFill>
                <a:latin typeface="Open Sans"/>
                <a:ea typeface="Open Sans"/>
                <a:cs typeface="Open Sans"/>
                <a:sym typeface="Open Sans"/>
              </a:rPr>
              <a:t>We all know there’s value in carefully selected edtech tools, but how can we choose which ones help our learners to fully achieve their potential?</a:t>
            </a:r>
            <a:endParaRPr i="0" sz="1000" u="none" cap="none" strike="noStrike">
              <a:solidFill>
                <a:schemeClr val="dk1"/>
              </a:solidFill>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ddd60cac30_0_6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ddd60cac30_0_6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000">
                <a:solidFill>
                  <a:srgbClr val="666A70"/>
                </a:solidFill>
                <a:latin typeface="Open Sans"/>
                <a:ea typeface="Open Sans"/>
                <a:cs typeface="Open Sans"/>
                <a:sym typeface="Open Sans"/>
              </a:rPr>
              <a:t>WriQ is a writing achievement tool used to easily assess and motivate student writing while providing automated, meaningful feedback and delivering a standardized benchmark for grading.</a:t>
            </a:r>
            <a:endParaRPr b="1" sz="1000">
              <a:solidFill>
                <a:srgbClr val="666A7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000">
              <a:solidFill>
                <a:srgbClr val="666A7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GB" sz="1000">
                <a:solidFill>
                  <a:srgbClr val="666A70"/>
                </a:solidFill>
                <a:latin typeface="Open Sans"/>
                <a:ea typeface="Open Sans"/>
                <a:cs typeface="Open Sans"/>
                <a:sym typeface="Open Sans"/>
              </a:rPr>
              <a:t>The quantitative and qualitative measurements give teachers a complete picture of each student’s journey as an increasingly confident writer.</a:t>
            </a:r>
            <a:endParaRPr sz="7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ddd60cac30_0_123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solidFill>
                  <a:schemeClr val="dk1"/>
                </a:solidFill>
                <a:latin typeface="Open Sans"/>
                <a:ea typeface="Open Sans"/>
                <a:cs typeface="Open Sans"/>
                <a:sym typeface="Open Sans"/>
              </a:rPr>
              <a:t>WriQ was one of the three texthelp tools recognized as one of the Best Remote/Blended Learning Tools by </a:t>
            </a:r>
            <a:r>
              <a:rPr lang="en-GB" sz="1000">
                <a:solidFill>
                  <a:schemeClr val="dk1"/>
                </a:solidFill>
                <a:uFill>
                  <a:noFill/>
                </a:uFill>
                <a:latin typeface="Open Sans"/>
                <a:ea typeface="Open Sans"/>
                <a:cs typeface="Open Sans"/>
                <a:sym typeface="Open Sans"/>
                <a:hlinkClick r:id="rId2">
                  <a:extLst>
                    <a:ext uri="{A12FA001-AC4F-418D-AE19-62706E023703}">
                      <ahyp:hlinkClr val="tx"/>
                    </a:ext>
                  </a:extLst>
                </a:hlinkClick>
              </a:rPr>
              <a:t>Tech and Learning Magazine</a:t>
            </a:r>
            <a:r>
              <a:rPr lang="en-GB" sz="1000">
                <a:solidFill>
                  <a:schemeClr val="dk1"/>
                </a:solidFill>
                <a:latin typeface="Open Sans"/>
                <a:ea typeface="Open Sans"/>
                <a:cs typeface="Open Sans"/>
                <a:sym typeface="Open Sans"/>
              </a:rPr>
              <a:t>. WriQ integrates with Google Classroom and a number of learning management systems, giving you the ability to build assignments and learning materials in a familiar environment for students. Positive nudge notifications prompt them to do a little better every day. They’re only ever in competition with themselves, so there’s no pressure.</a:t>
            </a:r>
            <a:endParaRPr sz="1000">
              <a:solidFill>
                <a:schemeClr val="dk1"/>
              </a:solidFill>
              <a:latin typeface="Open Sans"/>
              <a:ea typeface="Open Sans"/>
              <a:cs typeface="Open Sans"/>
              <a:sym typeface="Open Sans"/>
            </a:endParaRPr>
          </a:p>
          <a:p>
            <a:pPr indent="0" lvl="0" marL="0" rtl="0" algn="l">
              <a:lnSpc>
                <a:spcPct val="115000"/>
              </a:lnSpc>
              <a:spcBef>
                <a:spcPts val="1400"/>
              </a:spcBef>
              <a:spcAft>
                <a:spcPts val="0"/>
              </a:spcAft>
              <a:buNone/>
            </a:pPr>
            <a:r>
              <a:rPr lang="en-GB" sz="1000">
                <a:solidFill>
                  <a:schemeClr val="dk1"/>
                </a:solidFill>
                <a:latin typeface="Open Sans"/>
                <a:ea typeface="Open Sans"/>
                <a:cs typeface="Open Sans"/>
                <a:sym typeface="Open Sans"/>
              </a:rPr>
              <a:t>WriQ supports one of the four essential skills in language learning (writing), and helps to create better writers, while reducing the time teachers spend correcting and grading work. WriQ can automatically score students’ writing using indicators such as spelling, punctuation, and grammar, vocabulary maturity and time taken.</a:t>
            </a:r>
            <a:endParaRPr sz="1000">
              <a:solidFill>
                <a:schemeClr val="dk1"/>
              </a:solidFill>
              <a:latin typeface="Open Sans"/>
              <a:ea typeface="Open Sans"/>
              <a:cs typeface="Open Sans"/>
              <a:sym typeface="Open Sans"/>
            </a:endParaRPr>
          </a:p>
          <a:p>
            <a:pPr indent="0" lvl="0" marL="0" rtl="0" algn="l">
              <a:lnSpc>
                <a:spcPct val="115000"/>
              </a:lnSpc>
              <a:spcBef>
                <a:spcPts val="1400"/>
              </a:spcBef>
              <a:spcAft>
                <a:spcPts val="1400"/>
              </a:spcAft>
              <a:buNone/>
            </a:pPr>
            <a:r>
              <a:rPr lang="en-GB" sz="1000">
                <a:solidFill>
                  <a:schemeClr val="dk1"/>
                </a:solidFill>
                <a:latin typeface="Open Sans"/>
                <a:ea typeface="Open Sans"/>
                <a:cs typeface="Open Sans"/>
                <a:sym typeface="Open Sans"/>
              </a:rPr>
              <a:t>WriQ also aids students with disabilities or diverse learning needs by giving teachers insight to the student performance data, which in turn allows teachers to identify areas that may require additional support or intervention.</a:t>
            </a:r>
            <a:endParaRPr sz="1000">
              <a:solidFill>
                <a:schemeClr val="dk1"/>
              </a:solidFill>
              <a:latin typeface="Open Sans"/>
              <a:ea typeface="Open Sans"/>
              <a:cs typeface="Open Sans"/>
              <a:sym typeface="Open Sans"/>
            </a:endParaRPr>
          </a:p>
        </p:txBody>
      </p:sp>
      <p:sp>
        <p:nvSpPr>
          <p:cNvPr id="585" name="Google Shape;585;gddd60cac30_0_12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ddd60cac30_0_12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598" name="Google Shape;598;gddd60cac30_0_12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SzPts val="1100"/>
              <a:buNone/>
            </a:pPr>
            <a:r>
              <a:rPr lang="en-GB" sz="1000">
                <a:latin typeface="Open Sans"/>
                <a:ea typeface="Open Sans"/>
                <a:cs typeface="Open Sans"/>
                <a:sym typeface="Open Sans"/>
              </a:rPr>
              <a:t>WriQ helps reduce the amount of time spent grading, in some cases, up to 40%. It allows you to give students fast, effective feedback and track writing progress over time.</a:t>
            </a:r>
            <a:endParaRPr sz="1000">
              <a:latin typeface="Open Sans"/>
              <a:ea typeface="Open Sans"/>
              <a:cs typeface="Open Sans"/>
              <a:sym typeface="Open Sans"/>
            </a:endParaRPr>
          </a:p>
          <a:p>
            <a:pPr indent="0" lvl="0" marL="0" marR="0" rtl="0" algn="l">
              <a:spcBef>
                <a:spcPts val="0"/>
              </a:spcBef>
              <a:spcAft>
                <a:spcPts val="0"/>
              </a:spcAft>
              <a:buSzPts val="1100"/>
              <a:buNone/>
            </a:pPr>
            <a:r>
              <a:t/>
            </a:r>
            <a:endParaRPr sz="1000">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rPr b="1" lang="en-GB" sz="1000">
                <a:latin typeface="Open Sans"/>
                <a:ea typeface="Open Sans"/>
                <a:cs typeface="Open Sans"/>
                <a:sym typeface="Open Sans"/>
              </a:rPr>
              <a:t>The dashboard: </a:t>
            </a:r>
            <a:r>
              <a:rPr lang="en-GB" sz="1000">
                <a:latin typeface="Open Sans"/>
                <a:ea typeface="Open Sans"/>
                <a:cs typeface="Open Sans"/>
                <a:sym typeface="Open Sans"/>
              </a:rPr>
              <a:t>Keep writing assessments consistent with a host of data and metrics on the WriQ dashboard. Easily track student writing progress and back up your reporting with data.</a:t>
            </a:r>
            <a:endParaRPr sz="1000">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t/>
            </a:r>
            <a:endParaRPr b="1" sz="1000">
              <a:latin typeface="Open Sans"/>
              <a:ea typeface="Open Sans"/>
              <a:cs typeface="Open Sans"/>
              <a:sym typeface="Open Sans"/>
            </a:endParaRPr>
          </a:p>
          <a:p>
            <a:pPr indent="0" lvl="0" marL="0" marR="0" rtl="0" algn="l">
              <a:spcBef>
                <a:spcPts val="0"/>
              </a:spcBef>
              <a:spcAft>
                <a:spcPts val="0"/>
              </a:spcAft>
              <a:buSzPts val="1100"/>
              <a:buNone/>
            </a:pPr>
            <a:r>
              <a:rPr b="1" lang="en-GB" sz="1000">
                <a:latin typeface="Open Sans"/>
                <a:ea typeface="Open Sans"/>
                <a:cs typeface="Open Sans"/>
                <a:sym typeface="Open Sans"/>
              </a:rPr>
              <a:t>The WriQ score: </a:t>
            </a:r>
            <a:r>
              <a:rPr lang="en-GB" sz="1000">
                <a:latin typeface="Open Sans"/>
                <a:ea typeface="Open Sans"/>
                <a:cs typeface="Open Sans"/>
                <a:sym typeface="Open Sans"/>
              </a:rPr>
              <a:t>Accurately measure and track improvement in student writing. Compare your students’ progress with others in the same class, school, and even at a national level.</a:t>
            </a:r>
            <a:endParaRPr sz="1000">
              <a:latin typeface="Open Sans"/>
              <a:ea typeface="Open Sans"/>
              <a:cs typeface="Open Sans"/>
              <a:sym typeface="Open Sans"/>
            </a:endParaRPr>
          </a:p>
          <a:p>
            <a:pPr indent="0" lvl="0" marL="0" marR="0" rtl="0" algn="l">
              <a:spcBef>
                <a:spcPts val="0"/>
              </a:spcBef>
              <a:spcAft>
                <a:spcPts val="0"/>
              </a:spcAft>
              <a:buSzPts val="1100"/>
              <a:buNone/>
            </a:pPr>
            <a:r>
              <a:t/>
            </a:r>
            <a:endParaRPr sz="1000">
              <a:latin typeface="Open Sans"/>
              <a:ea typeface="Open Sans"/>
              <a:cs typeface="Open Sans"/>
              <a:sym typeface="Open Sans"/>
            </a:endParaRPr>
          </a:p>
          <a:p>
            <a:pPr indent="0" lvl="0" marL="0" marR="0" rtl="0" algn="l">
              <a:spcBef>
                <a:spcPts val="0"/>
              </a:spcBef>
              <a:spcAft>
                <a:spcPts val="0"/>
              </a:spcAft>
              <a:buSzPts val="1100"/>
              <a:buNone/>
            </a:pPr>
            <a:r>
              <a:rPr b="1" lang="en-GB" sz="1000">
                <a:latin typeface="Open Sans"/>
                <a:ea typeface="Open Sans"/>
                <a:cs typeface="Open Sans"/>
                <a:sym typeface="Open Sans"/>
              </a:rPr>
              <a:t>Custom Rubrics:</a:t>
            </a:r>
            <a:r>
              <a:rPr lang="en-GB" sz="1000">
                <a:latin typeface="Open Sans"/>
                <a:ea typeface="Open Sans"/>
                <a:cs typeface="Open Sans"/>
                <a:sym typeface="Open Sans"/>
              </a:rPr>
              <a:t> Assess student writing with WriQ’s built in rubrics to keep assessment consistent. With the ability to add your own custom rubrics, writing assessment is in line with subject, region, or national standards.</a:t>
            </a:r>
            <a:endParaRPr sz="1000">
              <a:latin typeface="Open Sans"/>
              <a:ea typeface="Open Sans"/>
              <a:cs typeface="Open Sans"/>
              <a:sym typeface="Open Sans"/>
            </a:endParaRPr>
          </a:p>
          <a:p>
            <a:pPr indent="0" lvl="0" marL="0" marR="0" rtl="0" algn="l">
              <a:spcBef>
                <a:spcPts val="0"/>
              </a:spcBef>
              <a:spcAft>
                <a:spcPts val="0"/>
              </a:spcAft>
              <a:buSzPts val="1100"/>
              <a:buNone/>
            </a:pPr>
            <a:r>
              <a:t/>
            </a:r>
            <a:endParaRPr sz="1000">
              <a:latin typeface="Open Sans"/>
              <a:ea typeface="Open Sans"/>
              <a:cs typeface="Open Sans"/>
              <a:sym typeface="Open Sans"/>
            </a:endParaRPr>
          </a:p>
          <a:p>
            <a:pPr indent="0" lvl="0" marL="0" marR="0" rtl="0" algn="l">
              <a:spcBef>
                <a:spcPts val="0"/>
              </a:spcBef>
              <a:spcAft>
                <a:spcPts val="0"/>
              </a:spcAft>
              <a:buSzPts val="1100"/>
              <a:buNone/>
            </a:pPr>
            <a:r>
              <a:rPr b="1" lang="en-GB" sz="1000">
                <a:latin typeface="Open Sans"/>
                <a:ea typeface="Open Sans"/>
                <a:cs typeface="Open Sans"/>
                <a:sym typeface="Open Sans"/>
              </a:rPr>
              <a:t>The student experience: </a:t>
            </a:r>
            <a:r>
              <a:rPr lang="en-GB" sz="1000">
                <a:latin typeface="Open Sans"/>
                <a:ea typeface="Open Sans"/>
                <a:cs typeface="Open Sans"/>
                <a:sym typeface="Open Sans"/>
              </a:rPr>
              <a:t>Put students in charge of their own learning with the WriQmeter, which allows students to see their own progress and improvements. </a:t>
            </a:r>
            <a:endParaRPr sz="1000">
              <a:latin typeface="Open Sans"/>
              <a:ea typeface="Open Sans"/>
              <a:cs typeface="Open Sans"/>
              <a:sym typeface="Open Sans"/>
            </a:endParaRPr>
          </a:p>
          <a:p>
            <a:pPr indent="0" lvl="0" marL="0" marR="0" rtl="0" algn="l">
              <a:spcBef>
                <a:spcPts val="0"/>
              </a:spcBef>
              <a:spcAft>
                <a:spcPts val="0"/>
              </a:spcAft>
              <a:buNone/>
            </a:pPr>
            <a:r>
              <a:t/>
            </a:r>
            <a:endParaRPr sz="1200">
              <a:latin typeface="Open Sans"/>
              <a:ea typeface="Open Sans"/>
              <a:cs typeface="Open Sans"/>
              <a:sym typeface="Open Sans"/>
            </a:endParaRPr>
          </a:p>
          <a:p>
            <a:pPr indent="0" lvl="0" marL="0" marR="0" rtl="0" algn="l">
              <a:spcBef>
                <a:spcPts val="0"/>
              </a:spcBef>
              <a:spcAft>
                <a:spcPts val="0"/>
              </a:spcAft>
              <a:buNone/>
            </a:pPr>
            <a:r>
              <a:t/>
            </a:r>
            <a:endParaRPr>
              <a:latin typeface="Open Sans"/>
              <a:ea typeface="Open Sans"/>
              <a:cs typeface="Open Sans"/>
              <a:sym typeface="Open Sans"/>
            </a:endParaRPr>
          </a:p>
        </p:txBody>
      </p:sp>
      <p:sp>
        <p:nvSpPr>
          <p:cNvPr id="599" name="Google Shape;599;gddd60cac30_0_12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ddd60cac30_0_1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ddd60cac30_0_1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e13490f717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e13490f717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000">
                <a:solidFill>
                  <a:schemeClr val="dk1"/>
                </a:solidFill>
                <a:latin typeface="Open Sans"/>
                <a:ea typeface="Open Sans"/>
                <a:cs typeface="Open Sans"/>
                <a:sym typeface="Open Sans"/>
              </a:rPr>
              <a:t>Fluency Tutor makes reading aloud more fun and satisfying for students who need some extra support.</a:t>
            </a:r>
            <a:endParaRPr b="1"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GB" sz="1000">
                <a:solidFill>
                  <a:schemeClr val="dk1"/>
                </a:solidFill>
                <a:latin typeface="Open Sans"/>
                <a:ea typeface="Open Sans"/>
                <a:cs typeface="Open Sans"/>
                <a:sym typeface="Open Sans"/>
              </a:rPr>
              <a:t>It’s a big help for struggling and reluctant readers, as well as those students learning English as a second language.</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GB" sz="1000">
                <a:solidFill>
                  <a:schemeClr val="dk1"/>
                </a:solidFill>
                <a:latin typeface="Open Sans"/>
                <a:ea typeface="Open Sans"/>
                <a:cs typeface="Open Sans"/>
                <a:sym typeface="Open Sans"/>
              </a:rPr>
              <a:t>Fluency Tutor allows students to record themselves reading a passage, which they can share with their teacher - ideal for busy teachers and classrooms where students may be working at different paces.</a:t>
            </a:r>
            <a:endParaRPr sz="1000">
              <a:solidFill>
                <a:schemeClr val="dk1"/>
              </a:solidFill>
              <a:latin typeface="Open Sans"/>
              <a:ea typeface="Open Sans"/>
              <a:cs typeface="Open Sans"/>
              <a:sym typeface="Ope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ddd60cac30_0_134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solidFill>
                  <a:schemeClr val="dk1"/>
                </a:solidFill>
                <a:latin typeface="Open Sans"/>
                <a:ea typeface="Open Sans"/>
                <a:cs typeface="Open Sans"/>
                <a:sym typeface="Open Sans"/>
              </a:rPr>
              <a:t>English Language Learners needs vary greatly – from those being introduced to English for the first time to those who are proficient in conversational English, but require additional support in reading and writing due to the complexities of the English language. </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rPr lang="en-GB" sz="1000">
                <a:solidFill>
                  <a:schemeClr val="dk1"/>
                </a:solidFill>
                <a:latin typeface="Open Sans"/>
                <a:ea typeface="Open Sans"/>
                <a:cs typeface="Open Sans"/>
                <a:sym typeface="Open Sans"/>
              </a:rPr>
              <a:t>Fluency Tutor helps to support ELLs and struggling readers alike, with built-in features including a dictionary, text-to-speech, and translation. </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rPr lang="en-GB" sz="1000">
                <a:solidFill>
                  <a:schemeClr val="dk1"/>
                </a:solidFill>
                <a:latin typeface="Open Sans"/>
                <a:ea typeface="Open Sans"/>
                <a:cs typeface="Open Sans"/>
                <a:sym typeface="Open Sans"/>
              </a:rPr>
              <a:t>All English Language Learners need technology that supports their learning journey, as well as the ability to work independently in a self-paced environment, and the opportunity to be active and engaged learners. Fluency Tutor helps students gain confidence in their reading abilities and make progress towards their goals.</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rPr lang="en-GB" sz="1000">
                <a:solidFill>
                  <a:schemeClr val="dk1"/>
                </a:solidFill>
                <a:latin typeface="Open Sans"/>
                <a:ea typeface="Open Sans"/>
                <a:cs typeface="Open Sans"/>
                <a:sym typeface="Open Sans"/>
              </a:rPr>
              <a:t>-Fluency Tutor also integrates with Google Classroom, to help busy teachers bring struggling readers up to speed.</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rPr lang="en-GB" sz="1000">
                <a:solidFill>
                  <a:schemeClr val="dk1"/>
                </a:solidFill>
                <a:latin typeface="Open Sans"/>
                <a:ea typeface="Open Sans"/>
                <a:cs typeface="Open Sans"/>
                <a:sym typeface="Open Sans"/>
              </a:rPr>
              <a:t>-Fluency Tutor for Google makes reading aloud more fun and satisfying for students who need extra support. </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rPr lang="en-GB" sz="1000">
                <a:solidFill>
                  <a:schemeClr val="dk1"/>
                </a:solidFill>
                <a:latin typeface="Open Sans"/>
                <a:ea typeface="Open Sans"/>
                <a:cs typeface="Open Sans"/>
                <a:sym typeface="Open Sans"/>
              </a:rPr>
              <a:t>-Fluency Tutor lets students record themselves reading and share with the teacher - away from the pressures of reading aloud in the classroom environment.</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rPr lang="en-GB" sz="1000">
                <a:solidFill>
                  <a:schemeClr val="dk1"/>
                </a:solidFill>
                <a:latin typeface="Open Sans"/>
                <a:ea typeface="Open Sans"/>
                <a:cs typeface="Open Sans"/>
                <a:sym typeface="Open Sans"/>
              </a:rPr>
              <a:t>-Ideal for schools using G Suite for Education, Fluency Tutor for Google integrates seamlessly with Google Drive and Google Classroom. And since it works with almost any online content, it’s great to use alongside other online instructional programs.</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100">
              <a:solidFill>
                <a:schemeClr val="dk1"/>
              </a:solidFill>
              <a:latin typeface="Open Sans"/>
              <a:ea typeface="Open Sans"/>
              <a:cs typeface="Open Sans"/>
              <a:sym typeface="Open Sans"/>
            </a:endParaRPr>
          </a:p>
        </p:txBody>
      </p:sp>
      <p:sp>
        <p:nvSpPr>
          <p:cNvPr id="621" name="Google Shape;621;gddd60cac30_0_13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a6bf409d77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632" name="Google Shape;632;ga6bf409d77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100"/>
              <a:buFont typeface="Arial"/>
              <a:buNone/>
            </a:pPr>
            <a:r>
              <a:rPr lang="en-GB" sz="1000">
                <a:latin typeface="Open Sans"/>
                <a:ea typeface="Open Sans"/>
                <a:cs typeface="Open Sans"/>
                <a:sym typeface="Open Sans"/>
              </a:rPr>
              <a:t>Fluency Tutor features include text-to-speech, dictionary, and translation tools, which help struggling readers. By giving students access to support tools, they can begin to build their understanding and confidence.</a:t>
            </a:r>
            <a:endParaRPr sz="1000">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t/>
            </a:r>
            <a:endParaRPr b="1" sz="1000">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rPr b="1" lang="en-GB" sz="1000">
                <a:latin typeface="Open Sans"/>
                <a:ea typeface="Open Sans"/>
                <a:cs typeface="Open Sans"/>
                <a:sym typeface="Open Sans"/>
              </a:rPr>
              <a:t>Reading aloud</a:t>
            </a:r>
            <a:endParaRPr b="1" sz="1000">
              <a:latin typeface="Open Sans"/>
              <a:ea typeface="Open Sans"/>
              <a:cs typeface="Open Sans"/>
              <a:sym typeface="Open Sans"/>
            </a:endParaRPr>
          </a:p>
          <a:p>
            <a:pPr indent="-292100" lvl="0" marL="457200" marR="0" rtl="0" algn="l">
              <a:spcBef>
                <a:spcPts val="0"/>
              </a:spcBef>
              <a:spcAft>
                <a:spcPts val="0"/>
              </a:spcAft>
              <a:buSzPts val="1000"/>
              <a:buFont typeface="Open Sans"/>
              <a:buChar char="●"/>
            </a:pPr>
            <a:r>
              <a:rPr lang="en-GB" sz="1000">
                <a:latin typeface="Open Sans"/>
                <a:ea typeface="Open Sans"/>
                <a:cs typeface="Open Sans"/>
                <a:sym typeface="Open Sans"/>
              </a:rPr>
              <a:t>Students can practice reading aloud, focus on pronunciation and listen back to their own reading as many times as needed before they submit to their teacher for assessment and feedback.  </a:t>
            </a:r>
            <a:endParaRPr sz="1000">
              <a:latin typeface="Open Sans"/>
              <a:ea typeface="Open Sans"/>
              <a:cs typeface="Open Sans"/>
              <a:sym typeface="Open Sans"/>
            </a:endParaRPr>
          </a:p>
          <a:p>
            <a:pPr indent="-292100" lvl="0" marL="457200" marR="0" rtl="0" algn="l">
              <a:spcBef>
                <a:spcPts val="0"/>
              </a:spcBef>
              <a:spcAft>
                <a:spcPts val="0"/>
              </a:spcAft>
              <a:buSzPts val="1000"/>
              <a:buFont typeface="Open Sans"/>
              <a:buChar char="●"/>
            </a:pPr>
            <a:r>
              <a:rPr lang="en-GB" sz="1000">
                <a:latin typeface="Open Sans"/>
                <a:ea typeface="Open Sans"/>
                <a:cs typeface="Open Sans"/>
                <a:sym typeface="Open Sans"/>
              </a:rPr>
              <a:t>Reading aloud allows students to gain confidence as a reader and develop an appropriate use of prosody or meaningful oral expression while reading</a:t>
            </a:r>
            <a:endParaRPr sz="1000">
              <a:latin typeface="Open Sans"/>
              <a:ea typeface="Open Sans"/>
              <a:cs typeface="Open Sans"/>
              <a:sym typeface="Open Sans"/>
            </a:endParaRPr>
          </a:p>
          <a:p>
            <a:pPr indent="0" lvl="0" marL="0" marR="0" rtl="0" algn="l">
              <a:spcBef>
                <a:spcPts val="0"/>
              </a:spcBef>
              <a:spcAft>
                <a:spcPts val="0"/>
              </a:spcAft>
              <a:buSzPts val="1100"/>
              <a:buNone/>
            </a:pPr>
            <a:r>
              <a:t/>
            </a:r>
            <a:endParaRPr sz="1000">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rPr b="1" lang="en-GB" sz="1000">
                <a:latin typeface="Open Sans"/>
                <a:ea typeface="Open Sans"/>
                <a:cs typeface="Open Sans"/>
                <a:sym typeface="Open Sans"/>
              </a:rPr>
              <a:t>Text-to-Speech</a:t>
            </a:r>
            <a:endParaRPr b="1" sz="1000">
              <a:latin typeface="Open Sans"/>
              <a:ea typeface="Open Sans"/>
              <a:cs typeface="Open Sans"/>
              <a:sym typeface="Open Sans"/>
            </a:endParaRPr>
          </a:p>
          <a:p>
            <a:pPr indent="-292100" lvl="0" marL="457200" marR="0" rtl="0" algn="l">
              <a:spcBef>
                <a:spcPts val="0"/>
              </a:spcBef>
              <a:spcAft>
                <a:spcPts val="0"/>
              </a:spcAft>
              <a:buSzPts val="1000"/>
              <a:buFont typeface="Open Sans"/>
              <a:buChar char="●"/>
            </a:pPr>
            <a:r>
              <a:rPr lang="en-GB" sz="1000">
                <a:latin typeface="Open Sans"/>
                <a:ea typeface="Open Sans"/>
                <a:cs typeface="Open Sans"/>
                <a:sym typeface="Open Sans"/>
              </a:rPr>
              <a:t>Assists students with cognitive difficulties by providing auditory support. Text-to-Speech is a useful tool as students can hear what they’ve written and rectify any mistakes that they may have missed if they were reading themselves. </a:t>
            </a:r>
            <a:endParaRPr sz="1000">
              <a:latin typeface="Open Sans"/>
              <a:ea typeface="Open Sans"/>
              <a:cs typeface="Open Sans"/>
              <a:sym typeface="Open Sans"/>
            </a:endParaRPr>
          </a:p>
          <a:p>
            <a:pPr indent="-292100" lvl="0" marL="457200" marR="0" rtl="0" algn="l">
              <a:spcBef>
                <a:spcPts val="0"/>
              </a:spcBef>
              <a:spcAft>
                <a:spcPts val="0"/>
              </a:spcAft>
              <a:buSzPts val="1000"/>
              <a:buFont typeface="Open Sans"/>
              <a:buChar char="●"/>
            </a:pPr>
            <a:r>
              <a:rPr lang="en-GB" sz="1000">
                <a:latin typeface="Open Sans"/>
                <a:ea typeface="Open Sans"/>
                <a:cs typeface="Open Sans"/>
                <a:sym typeface="Open Sans"/>
              </a:rPr>
              <a:t>Students can hear what is being read aloud and track the words on screen with dual colored highlighting, helping them to process the information more efficiently.</a:t>
            </a:r>
            <a:endParaRPr sz="1000">
              <a:latin typeface="Open Sans"/>
              <a:ea typeface="Open Sans"/>
              <a:cs typeface="Open Sans"/>
              <a:sym typeface="Open Sans"/>
            </a:endParaRPr>
          </a:p>
          <a:p>
            <a:pPr indent="-292100" lvl="0" marL="457200" marR="0" rtl="0" algn="l">
              <a:spcBef>
                <a:spcPts val="0"/>
              </a:spcBef>
              <a:spcAft>
                <a:spcPts val="0"/>
              </a:spcAft>
              <a:buSzPts val="1000"/>
              <a:buFont typeface="Open Sans"/>
              <a:buChar char="●"/>
            </a:pPr>
            <a:r>
              <a:rPr lang="en-GB" sz="1000">
                <a:latin typeface="Open Sans"/>
                <a:ea typeface="Open Sans"/>
                <a:cs typeface="Open Sans"/>
                <a:sym typeface="Open Sans"/>
              </a:rPr>
              <a:t>Hearing and seeing the words can increase word recognition.</a:t>
            </a:r>
            <a:endParaRPr sz="1000">
              <a:latin typeface="Open Sans"/>
              <a:ea typeface="Open Sans"/>
              <a:cs typeface="Open Sans"/>
              <a:sym typeface="Open Sans"/>
            </a:endParaRPr>
          </a:p>
          <a:p>
            <a:pPr indent="0" lvl="0" marL="457200" marR="0" rtl="0" algn="l">
              <a:spcBef>
                <a:spcPts val="0"/>
              </a:spcBef>
              <a:spcAft>
                <a:spcPts val="0"/>
              </a:spcAft>
              <a:buNone/>
            </a:pPr>
            <a:r>
              <a:t/>
            </a:r>
            <a:endParaRPr sz="1000">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rPr b="1" lang="en-GB" sz="1000">
                <a:latin typeface="Open Sans"/>
                <a:ea typeface="Open Sans"/>
                <a:cs typeface="Open Sans"/>
                <a:sym typeface="Open Sans"/>
              </a:rPr>
              <a:t>Dictionary &amp; Picture Dictionary</a:t>
            </a:r>
            <a:endParaRPr b="1" sz="1000">
              <a:latin typeface="Open Sans"/>
              <a:ea typeface="Open Sans"/>
              <a:cs typeface="Open Sans"/>
              <a:sym typeface="Open Sans"/>
            </a:endParaRPr>
          </a:p>
          <a:p>
            <a:pPr indent="-292100" lvl="0" marL="457200" marR="0" rtl="0" algn="l">
              <a:spcBef>
                <a:spcPts val="0"/>
              </a:spcBef>
              <a:spcAft>
                <a:spcPts val="0"/>
              </a:spcAft>
              <a:buSzPts val="1000"/>
              <a:buFont typeface="Open Sans"/>
              <a:buChar char="●"/>
            </a:pPr>
            <a:r>
              <a:rPr lang="en-GB" sz="1000">
                <a:latin typeface="Open Sans"/>
                <a:ea typeface="Open Sans"/>
                <a:cs typeface="Open Sans"/>
                <a:sym typeface="Open Sans"/>
              </a:rPr>
              <a:t>Dictionary definitions, which can be read aloud, help students to quickly discover the meaning of a word </a:t>
            </a:r>
            <a:endParaRPr sz="1000">
              <a:latin typeface="Open Sans"/>
              <a:ea typeface="Open Sans"/>
              <a:cs typeface="Open Sans"/>
              <a:sym typeface="Open Sans"/>
            </a:endParaRPr>
          </a:p>
          <a:p>
            <a:pPr indent="-292100" lvl="0" marL="457200" marR="0" rtl="0" algn="l">
              <a:spcBef>
                <a:spcPts val="0"/>
              </a:spcBef>
              <a:spcAft>
                <a:spcPts val="0"/>
              </a:spcAft>
              <a:buSzPts val="1000"/>
              <a:buFont typeface="Open Sans"/>
              <a:buChar char="●"/>
            </a:pPr>
            <a:r>
              <a:rPr lang="en-GB" sz="1000">
                <a:latin typeface="Open Sans"/>
                <a:ea typeface="Open Sans"/>
                <a:cs typeface="Open Sans"/>
                <a:sym typeface="Open Sans"/>
              </a:rPr>
              <a:t>For students with dyslexia, dictionaries support those with short term working memory who may forget the meaning of previously known words</a:t>
            </a:r>
            <a:endParaRPr sz="1000">
              <a:latin typeface="Open Sans"/>
              <a:ea typeface="Open Sans"/>
              <a:cs typeface="Open Sans"/>
              <a:sym typeface="Open Sans"/>
            </a:endParaRPr>
          </a:p>
          <a:p>
            <a:pPr indent="-292100" lvl="0" marL="457200" marR="0" rtl="0" algn="l">
              <a:spcBef>
                <a:spcPts val="0"/>
              </a:spcBef>
              <a:spcAft>
                <a:spcPts val="0"/>
              </a:spcAft>
              <a:buSzPts val="1000"/>
              <a:buFont typeface="Open Sans"/>
              <a:buChar char="●"/>
            </a:pPr>
            <a:r>
              <a:rPr lang="en-GB" sz="1000">
                <a:latin typeface="Open Sans"/>
                <a:ea typeface="Open Sans"/>
                <a:cs typeface="Open Sans"/>
                <a:sym typeface="Open Sans"/>
              </a:rPr>
              <a:t>The picture dictionary provides the student with a visual representation of a word, to help with memory recall</a:t>
            </a:r>
            <a:endParaRPr sz="1000">
              <a:latin typeface="Open Sans"/>
              <a:ea typeface="Open Sans"/>
              <a:cs typeface="Open Sans"/>
              <a:sym typeface="Open Sans"/>
            </a:endParaRPr>
          </a:p>
          <a:p>
            <a:pPr indent="0" lvl="0" marL="457200" marR="0" rtl="0" algn="l">
              <a:spcBef>
                <a:spcPts val="0"/>
              </a:spcBef>
              <a:spcAft>
                <a:spcPts val="0"/>
              </a:spcAft>
              <a:buNone/>
            </a:pPr>
            <a:r>
              <a:t/>
            </a:r>
            <a:endParaRPr sz="1000">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rPr b="1" lang="en-GB" sz="1000">
                <a:latin typeface="Open Sans"/>
                <a:ea typeface="Open Sans"/>
                <a:cs typeface="Open Sans"/>
                <a:sym typeface="Open Sans"/>
              </a:rPr>
              <a:t>Lexile level passages</a:t>
            </a:r>
            <a:endParaRPr b="1" sz="1000">
              <a:latin typeface="Open Sans"/>
              <a:ea typeface="Open Sans"/>
              <a:cs typeface="Open Sans"/>
              <a:sym typeface="Open Sans"/>
            </a:endParaRPr>
          </a:p>
          <a:p>
            <a:pPr indent="-292100" lvl="0" marL="457200" marR="0" rtl="0" algn="l">
              <a:spcBef>
                <a:spcPts val="0"/>
              </a:spcBef>
              <a:spcAft>
                <a:spcPts val="0"/>
              </a:spcAft>
              <a:buSzPts val="1000"/>
              <a:buFont typeface="Open Sans"/>
              <a:buChar char="●"/>
            </a:pPr>
            <a:r>
              <a:rPr lang="en-GB" sz="1000">
                <a:latin typeface="Open Sans"/>
                <a:ea typeface="Open Sans"/>
                <a:cs typeface="Open Sans"/>
                <a:sym typeface="Open Sans"/>
              </a:rPr>
              <a:t>Fluency Tutor has a library of over 500 leveled reading passages, based on content, lexile level or reading age</a:t>
            </a:r>
            <a:endParaRPr sz="1000">
              <a:latin typeface="Open Sans"/>
              <a:ea typeface="Open Sans"/>
              <a:cs typeface="Open Sans"/>
              <a:sym typeface="Open Sans"/>
            </a:endParaRPr>
          </a:p>
          <a:p>
            <a:pPr indent="0" lvl="0" marL="0" marR="0" rtl="0" algn="l">
              <a:spcBef>
                <a:spcPts val="0"/>
              </a:spcBef>
              <a:spcAft>
                <a:spcPts val="0"/>
              </a:spcAft>
              <a:buSzPts val="1100"/>
              <a:buNone/>
            </a:pPr>
            <a:r>
              <a:t/>
            </a:r>
            <a:endParaRPr sz="1000">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rPr b="1" lang="en-GB" sz="1000">
                <a:latin typeface="Open Sans"/>
                <a:ea typeface="Open Sans"/>
                <a:cs typeface="Open Sans"/>
                <a:sym typeface="Open Sans"/>
              </a:rPr>
              <a:t>Feedback and Scoring </a:t>
            </a:r>
            <a:endParaRPr b="1" sz="1000">
              <a:latin typeface="Open Sans"/>
              <a:ea typeface="Open Sans"/>
              <a:cs typeface="Open Sans"/>
              <a:sym typeface="Open Sans"/>
            </a:endParaRPr>
          </a:p>
          <a:p>
            <a:pPr indent="-292100" lvl="0" marL="457200" marR="0" rtl="0" algn="l">
              <a:spcBef>
                <a:spcPts val="0"/>
              </a:spcBef>
              <a:spcAft>
                <a:spcPts val="0"/>
              </a:spcAft>
              <a:buSzPts val="1000"/>
              <a:buFont typeface="Open Sans"/>
              <a:buChar char="●"/>
            </a:pPr>
            <a:r>
              <a:rPr lang="en-GB" sz="1000">
                <a:latin typeface="Open Sans"/>
                <a:ea typeface="Open Sans"/>
                <a:cs typeface="Open Sans"/>
                <a:sym typeface="Open Sans"/>
              </a:rPr>
              <a:t>Teachers can give immediate feedback to students through digital scoring and commenting</a:t>
            </a:r>
            <a:endParaRPr sz="1000">
              <a:latin typeface="Open Sans"/>
              <a:ea typeface="Open Sans"/>
              <a:cs typeface="Open Sans"/>
              <a:sym typeface="Open Sans"/>
            </a:endParaRPr>
          </a:p>
          <a:p>
            <a:pPr indent="-292100" lvl="0" marL="457200" marR="0" rtl="0" algn="l">
              <a:spcBef>
                <a:spcPts val="0"/>
              </a:spcBef>
              <a:spcAft>
                <a:spcPts val="0"/>
              </a:spcAft>
              <a:buSzPts val="1000"/>
              <a:buFont typeface="Open Sans"/>
              <a:buChar char="●"/>
            </a:pPr>
            <a:r>
              <a:rPr lang="en-GB" sz="1000">
                <a:latin typeface="Open Sans"/>
                <a:ea typeface="Open Sans"/>
                <a:cs typeface="Open Sans"/>
                <a:sym typeface="Open Sans"/>
              </a:rPr>
              <a:t>Provides regular and substantive educational interaction between students and their teachers</a:t>
            </a:r>
            <a:endParaRPr sz="1000">
              <a:latin typeface="Open Sans"/>
              <a:ea typeface="Open Sans"/>
              <a:cs typeface="Open Sans"/>
              <a:sym typeface="Open Sans"/>
            </a:endParaRPr>
          </a:p>
          <a:p>
            <a:pPr indent="0" lvl="0" marL="0" marR="0" rtl="0" algn="l">
              <a:spcBef>
                <a:spcPts val="0"/>
              </a:spcBef>
              <a:spcAft>
                <a:spcPts val="0"/>
              </a:spcAft>
              <a:buSzPts val="1100"/>
              <a:buNone/>
            </a:pPr>
            <a:r>
              <a:t/>
            </a:r>
            <a:endParaRPr sz="1000">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rPr b="1" lang="en-GB" sz="1000">
                <a:latin typeface="Open Sans"/>
                <a:ea typeface="Open Sans"/>
                <a:cs typeface="Open Sans"/>
                <a:sym typeface="Open Sans"/>
              </a:rPr>
              <a:t>Progress monitoring </a:t>
            </a:r>
            <a:endParaRPr b="1" sz="1000">
              <a:latin typeface="Open Sans"/>
              <a:ea typeface="Open Sans"/>
              <a:cs typeface="Open Sans"/>
              <a:sym typeface="Open Sans"/>
            </a:endParaRPr>
          </a:p>
          <a:p>
            <a:pPr indent="-292100" lvl="0" marL="457200" marR="0" rtl="0" algn="l">
              <a:spcBef>
                <a:spcPts val="0"/>
              </a:spcBef>
              <a:spcAft>
                <a:spcPts val="0"/>
              </a:spcAft>
              <a:buSzPts val="1000"/>
              <a:buFont typeface="Open Sans"/>
              <a:buChar char="●"/>
            </a:pPr>
            <a:r>
              <a:rPr lang="en-GB" sz="1000">
                <a:latin typeface="Open Sans"/>
                <a:ea typeface="Open Sans"/>
                <a:cs typeface="Open Sans"/>
                <a:sym typeface="Open Sans"/>
              </a:rPr>
              <a:t>Teachers are able to quickly identify struggling readers and put interventions in place to help the student achieve their next step in learning without falling further behind</a:t>
            </a:r>
            <a:endParaRPr sz="1000">
              <a:latin typeface="Open Sans"/>
              <a:ea typeface="Open Sans"/>
              <a:cs typeface="Open Sans"/>
              <a:sym typeface="Open Sans"/>
            </a:endParaRPr>
          </a:p>
          <a:p>
            <a:pPr indent="0" lvl="0" marL="457200" marR="0" rtl="0" algn="l">
              <a:spcBef>
                <a:spcPts val="0"/>
              </a:spcBef>
              <a:spcAft>
                <a:spcPts val="0"/>
              </a:spcAft>
              <a:buNone/>
            </a:pPr>
            <a:r>
              <a:t/>
            </a:r>
            <a:endParaRPr sz="1000">
              <a:latin typeface="Open Sans"/>
              <a:ea typeface="Open Sans"/>
              <a:cs typeface="Open Sans"/>
              <a:sym typeface="Open Sans"/>
            </a:endParaRPr>
          </a:p>
          <a:p>
            <a:pPr indent="0" lvl="0" marL="0" marR="0" rtl="0" algn="l">
              <a:spcBef>
                <a:spcPts val="0"/>
              </a:spcBef>
              <a:spcAft>
                <a:spcPts val="0"/>
              </a:spcAft>
              <a:buClr>
                <a:schemeClr val="dk1"/>
              </a:buClr>
              <a:buSzPts val="1100"/>
              <a:buFont typeface="Arial"/>
              <a:buNone/>
            </a:pPr>
            <a:r>
              <a:rPr b="1" lang="en-GB" sz="1000">
                <a:latin typeface="Open Sans"/>
                <a:ea typeface="Open Sans"/>
                <a:cs typeface="Open Sans"/>
                <a:sym typeface="Open Sans"/>
              </a:rPr>
              <a:t>Translation</a:t>
            </a:r>
            <a:endParaRPr b="1" sz="1000">
              <a:latin typeface="Open Sans"/>
              <a:ea typeface="Open Sans"/>
              <a:cs typeface="Open Sans"/>
              <a:sym typeface="Open Sans"/>
            </a:endParaRPr>
          </a:p>
          <a:p>
            <a:pPr indent="-292100" lvl="0" marL="457200" marR="0" rtl="0" algn="l">
              <a:spcBef>
                <a:spcPts val="0"/>
              </a:spcBef>
              <a:spcAft>
                <a:spcPts val="0"/>
              </a:spcAft>
              <a:buSzPts val="1000"/>
              <a:buFont typeface="Open Sans"/>
              <a:buChar char="●"/>
            </a:pPr>
            <a:r>
              <a:rPr lang="en-GB" sz="1000">
                <a:latin typeface="Open Sans"/>
                <a:ea typeface="Open Sans"/>
                <a:cs typeface="Open Sans"/>
                <a:sym typeface="Open Sans"/>
              </a:rPr>
              <a:t>The single word translation gives students opportunities to find the translated word that they are most familiar with based on the word they hear at home or their home country</a:t>
            </a:r>
            <a:endParaRPr sz="1000">
              <a:latin typeface="Open Sans"/>
              <a:ea typeface="Open Sans"/>
              <a:cs typeface="Open Sans"/>
              <a:sym typeface="Open Sans"/>
            </a:endParaRPr>
          </a:p>
          <a:p>
            <a:pPr indent="0" lvl="0" marL="0" marR="0" rtl="0" algn="l">
              <a:spcBef>
                <a:spcPts val="0"/>
              </a:spcBef>
              <a:spcAft>
                <a:spcPts val="0"/>
              </a:spcAft>
              <a:buNone/>
            </a:pPr>
            <a:r>
              <a:t/>
            </a:r>
            <a:endParaRPr sz="1000">
              <a:latin typeface="Open Sans"/>
              <a:ea typeface="Open Sans"/>
              <a:cs typeface="Open Sans"/>
              <a:sym typeface="Open Sans"/>
            </a:endParaRPr>
          </a:p>
          <a:p>
            <a:pPr indent="0" lvl="0" marL="0" marR="0" rtl="0" algn="l">
              <a:spcBef>
                <a:spcPts val="0"/>
              </a:spcBef>
              <a:spcAft>
                <a:spcPts val="0"/>
              </a:spcAft>
              <a:buNone/>
            </a:pPr>
            <a:r>
              <a:rPr b="1" lang="en-GB" sz="1000">
                <a:latin typeface="Open Sans"/>
                <a:ea typeface="Open Sans"/>
                <a:cs typeface="Open Sans"/>
                <a:sym typeface="Open Sans"/>
              </a:rPr>
              <a:t>Supporting remote learning</a:t>
            </a:r>
            <a:endParaRPr b="1" sz="1000">
              <a:latin typeface="Open Sans"/>
              <a:ea typeface="Open Sans"/>
              <a:cs typeface="Open Sans"/>
              <a:sym typeface="Open Sans"/>
            </a:endParaRPr>
          </a:p>
          <a:p>
            <a:pPr indent="-292100" lvl="0" marL="457200" marR="0" rtl="0" algn="l">
              <a:spcBef>
                <a:spcPts val="0"/>
              </a:spcBef>
              <a:spcAft>
                <a:spcPts val="0"/>
              </a:spcAft>
              <a:buSzPts val="1000"/>
              <a:buFont typeface="Open Sans"/>
              <a:buChar char="●"/>
            </a:pPr>
            <a:r>
              <a:rPr lang="en-GB" sz="1000">
                <a:latin typeface="Open Sans"/>
                <a:ea typeface="Open Sans"/>
                <a:cs typeface="Open Sans"/>
                <a:sym typeface="Open Sans"/>
              </a:rPr>
              <a:t>For Teachers: Track progress over time, assess key reading fluency skills and comprehension. Give quick feedback or a more in-depth assessment of reading progress online.</a:t>
            </a:r>
            <a:endParaRPr sz="1000">
              <a:latin typeface="Open Sans"/>
              <a:ea typeface="Open Sans"/>
              <a:cs typeface="Open Sans"/>
              <a:sym typeface="Open Sans"/>
            </a:endParaRPr>
          </a:p>
          <a:p>
            <a:pPr indent="-292100" lvl="0" marL="457200" marR="0" rtl="0" algn="l">
              <a:spcBef>
                <a:spcPts val="0"/>
              </a:spcBef>
              <a:spcAft>
                <a:spcPts val="0"/>
              </a:spcAft>
              <a:buSzPts val="1000"/>
              <a:buFont typeface="Open Sans"/>
              <a:buChar char="●"/>
            </a:pPr>
            <a:r>
              <a:rPr lang="en-GB" sz="1000">
                <a:latin typeface="Open Sans"/>
                <a:ea typeface="Open Sans"/>
                <a:cs typeface="Open Sans"/>
                <a:sym typeface="Open Sans"/>
              </a:rPr>
              <a:t>For Students: Motivate students to read, Practice reading aloud, rehearse and record before submitting to the teacher. Built-in supports for comprehension and understanding</a:t>
            </a:r>
            <a:endParaRPr sz="1000">
              <a:latin typeface="Open Sans"/>
              <a:ea typeface="Open Sans"/>
              <a:cs typeface="Open Sans"/>
              <a:sym typeface="Open Sans"/>
            </a:endParaRPr>
          </a:p>
          <a:p>
            <a:pPr indent="0" lvl="0" marL="0" marR="0" rtl="0" algn="l">
              <a:spcBef>
                <a:spcPts val="0"/>
              </a:spcBef>
              <a:spcAft>
                <a:spcPts val="0"/>
              </a:spcAft>
              <a:buNone/>
            </a:pPr>
            <a:r>
              <a:t/>
            </a:r>
            <a:endParaRPr sz="1000">
              <a:latin typeface="Open Sans"/>
              <a:ea typeface="Open Sans"/>
              <a:cs typeface="Open Sans"/>
              <a:sym typeface="Open Sans"/>
            </a:endParaRPr>
          </a:p>
        </p:txBody>
      </p:sp>
      <p:sp>
        <p:nvSpPr>
          <p:cNvPr id="633" name="Google Shape;633;ga6bf409d77_0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a6386ddc77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647" name="Google Shape;647;ga6386ddc77_0_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000">
                <a:solidFill>
                  <a:schemeClr val="dk1"/>
                </a:solidFill>
                <a:latin typeface="Open Sans"/>
                <a:ea typeface="Open Sans"/>
                <a:cs typeface="Open Sans"/>
                <a:sym typeface="Open Sans"/>
              </a:rPr>
              <a:t>By purchasing Texthelp tools you get access to much more than just the products. There’s a whole host of implementation resources including onboarding guides, certification programs, live tech support, lots of how to videos and the blog, which is updated regularly with a mix of product focused content as well as guest blogs from industry experts.</a:t>
            </a:r>
            <a:endParaRPr sz="1000">
              <a:solidFill>
                <a:schemeClr val="dk1"/>
              </a:solidFill>
              <a:latin typeface="Open Sans"/>
              <a:ea typeface="Open Sans"/>
              <a:cs typeface="Open Sans"/>
              <a:sym typeface="Open Sans"/>
            </a:endParaRPr>
          </a:p>
        </p:txBody>
      </p:sp>
      <p:sp>
        <p:nvSpPr>
          <p:cNvPr id="648" name="Google Shape;648;ga6386ddc77_0_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e1a0997e17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e1a0997e1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a6386ddc77_0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a6386ddc77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a29121110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424" name="Google Shape;424;ga29121110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000">
                <a:latin typeface="Open Sans"/>
                <a:ea typeface="Open Sans"/>
                <a:cs typeface="Open Sans"/>
                <a:sym typeface="Open Sans"/>
              </a:rPr>
              <a:t>What Sets Texthelp Tools apart:</a:t>
            </a:r>
            <a:endParaRPr sz="1000">
              <a:latin typeface="Open Sans"/>
              <a:ea typeface="Open Sans"/>
              <a:cs typeface="Open Sans"/>
              <a:sym typeface="Open Sans"/>
            </a:endParaRPr>
          </a:p>
          <a:p>
            <a:pPr indent="0" lvl="0" marL="0" marR="0" rtl="0" algn="l">
              <a:spcBef>
                <a:spcPts val="0"/>
              </a:spcBef>
              <a:spcAft>
                <a:spcPts val="0"/>
              </a:spcAft>
              <a:buNone/>
            </a:pPr>
            <a:r>
              <a:rPr lang="en-GB" sz="1000">
                <a:latin typeface="Open Sans"/>
                <a:ea typeface="Open Sans"/>
                <a:cs typeface="Open Sans"/>
                <a:sym typeface="Open Sans"/>
              </a:rPr>
              <a:t>At Texthelp we’ve been creating software focused on teaching and learning for over 20 years. With over 30 million users, we’ve built a comprehensive suite of tools that work on any platform, supporting any content across literacy, language, math and science. Our online solutions are essential tools for every aspect of remote learning. Innovative and proven - software that’s designed for learning, everywhere.</a:t>
            </a:r>
            <a:endParaRPr sz="1000">
              <a:latin typeface="Open Sans"/>
              <a:ea typeface="Open Sans"/>
              <a:cs typeface="Open Sans"/>
              <a:sym typeface="Open Sans"/>
            </a:endParaRPr>
          </a:p>
          <a:p>
            <a:pPr indent="0" lvl="0" marL="0" marR="0" rtl="0" algn="l">
              <a:spcBef>
                <a:spcPts val="0"/>
              </a:spcBef>
              <a:spcAft>
                <a:spcPts val="0"/>
              </a:spcAft>
              <a:buNone/>
            </a:pPr>
            <a:r>
              <a:t/>
            </a:r>
            <a:endParaRPr sz="1000">
              <a:latin typeface="Open Sans"/>
              <a:ea typeface="Open Sans"/>
              <a:cs typeface="Open Sans"/>
              <a:sym typeface="Open Sans"/>
            </a:endParaRPr>
          </a:p>
          <a:p>
            <a:pPr indent="0" lvl="0" marL="0" marR="0" rtl="0" algn="l">
              <a:spcBef>
                <a:spcPts val="0"/>
              </a:spcBef>
              <a:spcAft>
                <a:spcPts val="0"/>
              </a:spcAft>
              <a:buNone/>
            </a:pPr>
            <a:r>
              <a:rPr lang="en-GB" sz="1000" u="sng">
                <a:solidFill>
                  <a:schemeClr val="hlink"/>
                </a:solidFill>
                <a:latin typeface="Open Sans"/>
                <a:ea typeface="Open Sans"/>
                <a:cs typeface="Open Sans"/>
                <a:sym typeface="Open Sans"/>
                <a:hlinkClick r:id="rId2"/>
              </a:rPr>
              <a:t>Read&amp;Write</a:t>
            </a:r>
            <a:r>
              <a:rPr lang="en-GB" sz="1000">
                <a:latin typeface="Open Sans"/>
                <a:ea typeface="Open Sans"/>
                <a:cs typeface="Open Sans"/>
                <a:sym typeface="Open Sans"/>
              </a:rPr>
              <a:t> supports literacy and language development, providing multiple means of feedback and accessibility so each student can access the curriculum. </a:t>
            </a:r>
            <a:endParaRPr sz="1000">
              <a:latin typeface="Open Sans"/>
              <a:ea typeface="Open Sans"/>
              <a:cs typeface="Open Sans"/>
              <a:sym typeface="Open Sans"/>
            </a:endParaRPr>
          </a:p>
          <a:p>
            <a:pPr indent="0" lvl="0" marL="0" marR="0" rtl="0" algn="l">
              <a:spcBef>
                <a:spcPts val="0"/>
              </a:spcBef>
              <a:spcAft>
                <a:spcPts val="0"/>
              </a:spcAft>
              <a:buNone/>
            </a:pPr>
            <a:r>
              <a:t/>
            </a:r>
            <a:endParaRPr sz="1000">
              <a:latin typeface="Open Sans"/>
              <a:ea typeface="Open Sans"/>
              <a:cs typeface="Open Sans"/>
              <a:sym typeface="Open Sans"/>
            </a:endParaRPr>
          </a:p>
          <a:p>
            <a:pPr indent="0" lvl="0" marL="0" marR="0" rtl="0" algn="l">
              <a:spcBef>
                <a:spcPts val="0"/>
              </a:spcBef>
              <a:spcAft>
                <a:spcPts val="0"/>
              </a:spcAft>
              <a:buNone/>
            </a:pPr>
            <a:r>
              <a:rPr lang="en-GB" sz="1000" u="sng">
                <a:solidFill>
                  <a:schemeClr val="hlink"/>
                </a:solidFill>
                <a:latin typeface="Open Sans"/>
                <a:ea typeface="Open Sans"/>
                <a:cs typeface="Open Sans"/>
                <a:sym typeface="Open Sans"/>
                <a:hlinkClick r:id="rId3"/>
              </a:rPr>
              <a:t>WriQ </a:t>
            </a:r>
            <a:r>
              <a:rPr lang="en-GB" sz="1000">
                <a:latin typeface="Open Sans"/>
                <a:ea typeface="Open Sans"/>
                <a:cs typeface="Open Sans"/>
                <a:sym typeface="Open Sans"/>
              </a:rPr>
              <a:t>is a writing </a:t>
            </a:r>
            <a:r>
              <a:rPr lang="en-GB" sz="1000">
                <a:latin typeface="Open Sans"/>
                <a:ea typeface="Open Sans"/>
                <a:cs typeface="Open Sans"/>
                <a:sym typeface="Open Sans"/>
              </a:rPr>
              <a:t>achievement</a:t>
            </a:r>
            <a:r>
              <a:rPr lang="en-GB" sz="1000">
                <a:latin typeface="Open Sans"/>
                <a:ea typeface="Open Sans"/>
                <a:cs typeface="Open Sans"/>
                <a:sym typeface="Open Sans"/>
              </a:rPr>
              <a:t> tool that supports both students and teachers through writing instruction. Technology assisted marking helps teachers take time back whilst the student experience allows students to take charge of their own learning, nudging them to do a little better each day, and only ever in competition with themselves. </a:t>
            </a:r>
            <a:endParaRPr sz="1000">
              <a:latin typeface="Open Sans"/>
              <a:ea typeface="Open Sans"/>
              <a:cs typeface="Open Sans"/>
              <a:sym typeface="Open Sans"/>
            </a:endParaRPr>
          </a:p>
          <a:p>
            <a:pPr indent="0" lvl="0" marL="0" marR="0" rtl="0" algn="l">
              <a:spcBef>
                <a:spcPts val="0"/>
              </a:spcBef>
              <a:spcAft>
                <a:spcPts val="0"/>
              </a:spcAft>
              <a:buNone/>
            </a:pPr>
            <a:r>
              <a:t/>
            </a:r>
            <a:endParaRPr sz="1000">
              <a:latin typeface="Open Sans"/>
              <a:ea typeface="Open Sans"/>
              <a:cs typeface="Open Sans"/>
              <a:sym typeface="Open Sans"/>
            </a:endParaRPr>
          </a:p>
          <a:p>
            <a:pPr indent="0" lvl="0" marL="0" marR="0" rtl="0" algn="l">
              <a:spcBef>
                <a:spcPts val="0"/>
              </a:spcBef>
              <a:spcAft>
                <a:spcPts val="0"/>
              </a:spcAft>
              <a:buNone/>
            </a:pPr>
            <a:r>
              <a:rPr lang="en-GB" sz="1000" u="sng">
                <a:solidFill>
                  <a:schemeClr val="hlink"/>
                </a:solidFill>
                <a:latin typeface="Open Sans"/>
                <a:ea typeface="Open Sans"/>
                <a:cs typeface="Open Sans"/>
                <a:sym typeface="Open Sans"/>
                <a:hlinkClick r:id="rId4"/>
              </a:rPr>
              <a:t>Texthelp’s PDF technology</a:t>
            </a:r>
            <a:r>
              <a:rPr lang="en-GB" sz="1000">
                <a:latin typeface="Open Sans"/>
                <a:ea typeface="Open Sans"/>
                <a:cs typeface="Open Sans"/>
                <a:sym typeface="Open Sans"/>
              </a:rPr>
              <a:t> allows teachers and students to interact with usually locked-down PDF documents, or turn paper classroom resources into digital ones, so that every student can access the content, whether working from home or in the classroom with their peers. </a:t>
            </a:r>
            <a:endParaRPr sz="1000">
              <a:latin typeface="Open Sans"/>
              <a:ea typeface="Open Sans"/>
              <a:cs typeface="Open Sans"/>
              <a:sym typeface="Open Sans"/>
            </a:endParaRPr>
          </a:p>
          <a:p>
            <a:pPr indent="0" lvl="0" marL="0" marR="0" rtl="0" algn="l">
              <a:spcBef>
                <a:spcPts val="0"/>
              </a:spcBef>
              <a:spcAft>
                <a:spcPts val="0"/>
              </a:spcAft>
              <a:buNone/>
            </a:pPr>
            <a:r>
              <a:t/>
            </a:r>
            <a:endParaRPr sz="1000">
              <a:latin typeface="Open Sans"/>
              <a:ea typeface="Open Sans"/>
              <a:cs typeface="Open Sans"/>
              <a:sym typeface="Open Sans"/>
            </a:endParaRPr>
          </a:p>
          <a:p>
            <a:pPr indent="0" lvl="0" marL="0" marR="0" rtl="0" algn="l">
              <a:spcBef>
                <a:spcPts val="0"/>
              </a:spcBef>
              <a:spcAft>
                <a:spcPts val="0"/>
              </a:spcAft>
              <a:buNone/>
            </a:pPr>
            <a:r>
              <a:rPr lang="en-GB" sz="1000" u="sng">
                <a:solidFill>
                  <a:schemeClr val="hlink"/>
                </a:solidFill>
                <a:latin typeface="Open Sans"/>
                <a:ea typeface="Open Sans"/>
                <a:cs typeface="Open Sans"/>
                <a:sym typeface="Open Sans"/>
                <a:hlinkClick r:id="rId5"/>
              </a:rPr>
              <a:t>Fluency Tutor for Google</a:t>
            </a:r>
            <a:r>
              <a:rPr lang="en-GB" sz="1000">
                <a:latin typeface="Open Sans"/>
                <a:ea typeface="Open Sans"/>
                <a:cs typeface="Open Sans"/>
                <a:sym typeface="Open Sans"/>
              </a:rPr>
              <a:t> allows teachers to track and assess progression in reading, right from their computer screen. Students no longer need to stand at a teacher’s desk and read aloud in front of their peers. With Fluency Tutor, they can record their reading and share directly with their teachers. Great for consistency in a blended learning environment.</a:t>
            </a:r>
            <a:endParaRPr sz="1000">
              <a:latin typeface="Open Sans"/>
              <a:ea typeface="Open Sans"/>
              <a:cs typeface="Open Sans"/>
              <a:sym typeface="Open Sans"/>
            </a:endParaRPr>
          </a:p>
          <a:p>
            <a:pPr indent="0" lvl="0" marL="0" marR="0" rtl="0" algn="l">
              <a:spcBef>
                <a:spcPts val="0"/>
              </a:spcBef>
              <a:spcAft>
                <a:spcPts val="0"/>
              </a:spcAft>
              <a:buNone/>
            </a:pPr>
            <a:r>
              <a:t/>
            </a:r>
            <a:endParaRPr sz="1000">
              <a:latin typeface="Open Sans"/>
              <a:ea typeface="Open Sans"/>
              <a:cs typeface="Open Sans"/>
              <a:sym typeface="Open Sans"/>
            </a:endParaRPr>
          </a:p>
          <a:p>
            <a:pPr indent="0" lvl="0" marL="0" marR="0" rtl="0" algn="l">
              <a:spcBef>
                <a:spcPts val="0"/>
              </a:spcBef>
              <a:spcAft>
                <a:spcPts val="0"/>
              </a:spcAft>
              <a:buNone/>
            </a:pPr>
            <a:r>
              <a:rPr lang="en-GB" sz="1000" u="sng">
                <a:solidFill>
                  <a:schemeClr val="hlink"/>
                </a:solidFill>
                <a:latin typeface="Open Sans"/>
                <a:ea typeface="Open Sans"/>
                <a:cs typeface="Open Sans"/>
                <a:sym typeface="Open Sans"/>
                <a:hlinkClick r:id="rId6"/>
              </a:rPr>
              <a:t>EquatIO </a:t>
            </a:r>
            <a:r>
              <a:rPr lang="en-GB" sz="1000">
                <a:latin typeface="Open Sans"/>
                <a:ea typeface="Open Sans"/>
                <a:cs typeface="Open Sans"/>
                <a:sym typeface="Open Sans"/>
              </a:rPr>
              <a:t>brings math into the digital era, allowing students and their teachers to interact with many math and STEM formulas, manipulatives, equations, graphs and more. It’s the perfect tool for collaboration in math, providing equal access to content - including those with learning disabilities and visual impairments in classroom activities alongside their peers.</a:t>
            </a:r>
            <a:endParaRPr sz="1000">
              <a:latin typeface="Open Sans"/>
              <a:ea typeface="Open Sans"/>
              <a:cs typeface="Open Sans"/>
              <a:sym typeface="Open Sans"/>
            </a:endParaRPr>
          </a:p>
          <a:p>
            <a:pPr indent="0" lvl="0" marL="0" marR="0" rtl="0" algn="l">
              <a:spcBef>
                <a:spcPts val="0"/>
              </a:spcBef>
              <a:spcAft>
                <a:spcPts val="0"/>
              </a:spcAft>
              <a:buNone/>
            </a:pPr>
            <a:r>
              <a:t/>
            </a:r>
            <a:endParaRPr sz="1000">
              <a:latin typeface="Open Sans"/>
              <a:ea typeface="Open Sans"/>
              <a:cs typeface="Open Sans"/>
              <a:sym typeface="Open Sans"/>
            </a:endParaRPr>
          </a:p>
        </p:txBody>
      </p:sp>
      <p:sp>
        <p:nvSpPr>
          <p:cNvPr id="425" name="Google Shape;425;ga29121110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a6f6885ae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a6f6885ae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a6386ddc77_0_428:notes"/>
          <p:cNvSpPr txBox="1"/>
          <p:nvPr>
            <p:ph idx="1" type="body"/>
          </p:nvPr>
        </p:nvSpPr>
        <p:spPr>
          <a:xfrm>
            <a:off x="685802" y="4343405"/>
            <a:ext cx="5486400" cy="4114800"/>
          </a:xfrm>
          <a:prstGeom prst="rect">
            <a:avLst/>
          </a:prstGeom>
          <a:noFill/>
          <a:ln>
            <a:noFill/>
          </a:ln>
        </p:spPr>
        <p:txBody>
          <a:bodyPr anchorCtr="0" anchor="t" bIns="86075" lIns="86075" spcFirstLastPara="1" rIns="86075" wrap="square" tIns="8607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000" u="none" cap="none" strike="noStrike">
              <a:solidFill>
                <a:schemeClr val="dk1"/>
              </a:solidFill>
              <a:latin typeface="Arial"/>
              <a:ea typeface="Arial"/>
              <a:cs typeface="Arial"/>
              <a:sym typeface="Arial"/>
            </a:endParaRPr>
          </a:p>
        </p:txBody>
      </p:sp>
      <p:sp>
        <p:nvSpPr>
          <p:cNvPr id="672" name="Google Shape;672;ga6386ddc77_0_428:notes"/>
          <p:cNvSpPr/>
          <p:nvPr>
            <p:ph idx="2" type="sldImg"/>
          </p:nvPr>
        </p:nvSpPr>
        <p:spPr>
          <a:xfrm>
            <a:off x="137926" y="686475"/>
            <a:ext cx="6582300" cy="3428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dfe755b778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443" name="Google Shape;443;gdfe755b778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GB" sz="1000">
                <a:solidFill>
                  <a:srgbClr val="444F66"/>
                </a:solidFill>
                <a:latin typeface="Open Sans"/>
                <a:ea typeface="Open Sans"/>
                <a:cs typeface="Open Sans"/>
                <a:sym typeface="Open Sans"/>
              </a:rPr>
              <a:t>For the last year, there has been a greater demand than ever for tools and technology that can help children and young people learn at home and at school. These technologies have made continued education possible during the pandemic. They’ve also helped to decrease learning loss. </a:t>
            </a:r>
            <a:endParaRPr sz="1000">
              <a:solidFill>
                <a:srgbClr val="444F66"/>
              </a:solidFill>
              <a:latin typeface="Open Sans"/>
              <a:ea typeface="Open Sans"/>
              <a:cs typeface="Open Sans"/>
              <a:sym typeface="Open Sans"/>
            </a:endParaRPr>
          </a:p>
          <a:p>
            <a:pPr indent="0" lvl="0" marL="0" rtl="0" algn="l">
              <a:lnSpc>
                <a:spcPct val="115000"/>
              </a:lnSpc>
              <a:spcBef>
                <a:spcPts val="1400"/>
              </a:spcBef>
              <a:spcAft>
                <a:spcPts val="0"/>
              </a:spcAft>
              <a:buSzPts val="1100"/>
              <a:buNone/>
            </a:pPr>
            <a:r>
              <a:rPr lang="en-GB" sz="1000">
                <a:solidFill>
                  <a:srgbClr val="444F66"/>
                </a:solidFill>
                <a:latin typeface="Open Sans"/>
                <a:ea typeface="Open Sans"/>
                <a:cs typeface="Open Sans"/>
                <a:sym typeface="Open Sans"/>
              </a:rPr>
              <a:t>After this unusual year our friends at </a:t>
            </a:r>
            <a:r>
              <a:rPr lang="en-GB" sz="1000">
                <a:solidFill>
                  <a:srgbClr val="0068C8"/>
                </a:solidFill>
                <a:uFill>
                  <a:noFill/>
                </a:uFill>
                <a:latin typeface="Open Sans"/>
                <a:ea typeface="Open Sans"/>
                <a:cs typeface="Open Sans"/>
                <a:sym typeface="Open Sans"/>
                <a:hlinkClick r:id="rId2">
                  <a:extLst>
                    <a:ext uri="{A12FA001-AC4F-418D-AE19-62706E023703}">
                      <ahyp:hlinkClr val="tx"/>
                    </a:ext>
                  </a:extLst>
                </a:hlinkClick>
              </a:rPr>
              <a:t>Tech and Learning Magazine</a:t>
            </a:r>
            <a:r>
              <a:rPr lang="en-GB" sz="1000">
                <a:solidFill>
                  <a:srgbClr val="444F66"/>
                </a:solidFill>
                <a:latin typeface="Open Sans"/>
                <a:ea typeface="Open Sans"/>
                <a:cs typeface="Open Sans"/>
                <a:sym typeface="Open Sans"/>
              </a:rPr>
              <a:t> saw it fitting to add a new category to their "Awards of Excellence" program. The new "Best Remote/Blended Learning Tools" category. These awards recognize the work of technology providers, whose solutions were key to delivering continuous learning.</a:t>
            </a:r>
            <a:endParaRPr sz="1000">
              <a:solidFill>
                <a:srgbClr val="444F66"/>
              </a:solidFill>
              <a:latin typeface="Open Sans"/>
              <a:ea typeface="Open Sans"/>
              <a:cs typeface="Open Sans"/>
              <a:sym typeface="Open Sans"/>
            </a:endParaRPr>
          </a:p>
          <a:p>
            <a:pPr indent="0" lvl="0" marL="0" rtl="0" algn="l">
              <a:lnSpc>
                <a:spcPct val="115000"/>
              </a:lnSpc>
              <a:spcBef>
                <a:spcPts val="1400"/>
              </a:spcBef>
              <a:spcAft>
                <a:spcPts val="1400"/>
              </a:spcAft>
              <a:buSzPts val="1100"/>
              <a:buNone/>
            </a:pPr>
            <a:r>
              <a:rPr lang="en-GB" sz="1000">
                <a:solidFill>
                  <a:srgbClr val="444F66"/>
                </a:solidFill>
                <a:latin typeface="Open Sans"/>
                <a:ea typeface="Open Sans"/>
                <a:cs typeface="Open Sans"/>
                <a:sym typeface="Open Sans"/>
              </a:rPr>
              <a:t>We were delighted when three of our products, WriQ, Equatio, and Fluency Tutor  were awarded “Best Remote/Blended Learning Tools” across primary and secondary grades. It is important to us that we provide a solution for school pupils of all age groups, from the youngest to the oldest.</a:t>
            </a:r>
            <a:endParaRPr sz="1000">
              <a:latin typeface="Open Sans"/>
              <a:ea typeface="Open Sans"/>
              <a:cs typeface="Open Sans"/>
              <a:sym typeface="Open Sans"/>
            </a:endParaRPr>
          </a:p>
        </p:txBody>
      </p:sp>
      <p:sp>
        <p:nvSpPr>
          <p:cNvPr id="444" name="Google Shape;444;gdfe755b778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e1a0997e1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e1a0997e1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e1a0997e1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e1a0997e1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e1a0997e1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e1a0997e1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e1a0997e17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e1a0997e17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e25fe4180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e25fe4180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latin typeface="Open Sans"/>
                <a:ea typeface="Open Sans"/>
                <a:cs typeface="Open Sans"/>
                <a:sym typeface="Open Sans"/>
              </a:rPr>
              <a:t>The best way to keep learning consistent is for students to access resources and assignments in ways they’re familiar with. That’s why we’ve built custom integrations with many of the most popular learning management systems. Our products are designed to be easy to use and integrate with whichever systems your school district is using.</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GB">
                <a:solidFill>
                  <a:schemeClr val="dk1"/>
                </a:solidFill>
                <a:latin typeface="Open Sans"/>
                <a:ea typeface="Open Sans"/>
                <a:cs typeface="Open Sans"/>
                <a:sym typeface="Open Sans"/>
              </a:rPr>
              <a:t>* It’s important to note that for both Read&amp;Write and the PDF Reader, the LMS integrations listed above are only a few examples. Many of Read&amp;Write’s features are available on almost every learning management system. For more information on how Read&amp;Write can support your teachers and students on your LMS, please contact your local territory representative.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 Id="rId3" Type="http://schemas.openxmlformats.org/officeDocument/2006/relationships/image" Target="../media/image15.png"/><Relationship Id="rId4"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 Id="rId3"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png"/><Relationship Id="rId3" Type="http://schemas.openxmlformats.org/officeDocument/2006/relationships/image" Target="../media/image24.png"/><Relationship Id="rId4" Type="http://schemas.openxmlformats.org/officeDocument/2006/relationships/image" Target="../media/image2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png"/><Relationship Id="rId3" Type="http://schemas.openxmlformats.org/officeDocument/2006/relationships/image" Target="../media/image2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0" name="Shape 5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obj">
  <p:cSld name="OBJECT">
    <p:spTree>
      <p:nvGrpSpPr>
        <p:cNvPr id="51" name="Shape 51"/>
        <p:cNvGrpSpPr/>
        <p:nvPr/>
      </p:nvGrpSpPr>
      <p:grpSpPr>
        <a:xfrm>
          <a:off x="0" y="0"/>
          <a:ext cx="0" cy="0"/>
          <a:chOff x="0" y="0"/>
          <a:chExt cx="0" cy="0"/>
        </a:xfrm>
      </p:grpSpPr>
      <p:sp>
        <p:nvSpPr>
          <p:cNvPr id="52" name="Google Shape;52;p14"/>
          <p:cNvSpPr txBox="1"/>
          <p:nvPr>
            <p:ph idx="11" type="ftr"/>
          </p:nvPr>
        </p:nvSpPr>
        <p:spPr>
          <a:xfrm>
            <a:off x="3108960" y="4783455"/>
            <a:ext cx="2925900" cy="257100"/>
          </a:xfrm>
          <a:prstGeom prst="rect">
            <a:avLst/>
          </a:prstGeom>
          <a:noFill/>
          <a:ln>
            <a:noFill/>
          </a:ln>
        </p:spPr>
        <p:txBody>
          <a:bodyPr anchorCtr="0" anchor="t" bIns="91425" lIns="91425" spcFirstLastPara="1" rIns="91425" wrap="square" tIns="91425">
            <a:noAutofit/>
          </a:bodyPr>
          <a:lstStyle>
            <a:lvl1pPr indent="0" lvl="0" marL="0" marR="0" rtl="0" algn="ctr">
              <a:spcBef>
                <a:spcPts val="0"/>
              </a:spcBef>
              <a:spcAft>
                <a:spcPts val="0"/>
              </a:spcAft>
              <a:buSzPts val="1400"/>
              <a:buNone/>
              <a:defRPr b="0" i="0" sz="800" u="none" cap="none" strike="noStrike">
                <a:solidFill>
                  <a:srgbClr val="888888"/>
                </a:solidFill>
                <a:latin typeface="Calibri"/>
                <a:ea typeface="Calibri"/>
                <a:cs typeface="Calibri"/>
                <a:sym typeface="Calibri"/>
              </a:defRPr>
            </a:lvl1pPr>
            <a:lvl2pPr indent="0" lvl="1" marL="2032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2pPr>
            <a:lvl3pPr indent="0" lvl="2" marL="4191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3pPr>
            <a:lvl4pPr indent="0" lvl="3" marL="6223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4pPr>
            <a:lvl5pPr indent="0" lvl="4" marL="8255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5pPr>
            <a:lvl6pPr indent="0" lvl="5" marL="10414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6pPr>
            <a:lvl7pPr indent="0" lvl="6" marL="12446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7pPr>
            <a:lvl8pPr indent="0" lvl="7" marL="14605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8pPr>
            <a:lvl9pPr indent="0" lvl="8" marL="16637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9pPr>
          </a:lstStyle>
          <a:p/>
        </p:txBody>
      </p:sp>
      <p:sp>
        <p:nvSpPr>
          <p:cNvPr id="53" name="Google Shape;53;p14"/>
          <p:cNvSpPr txBox="1"/>
          <p:nvPr>
            <p:ph idx="10" type="dt"/>
          </p:nvPr>
        </p:nvSpPr>
        <p:spPr>
          <a:xfrm>
            <a:off x="457200" y="4783455"/>
            <a:ext cx="2103000" cy="257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800" u="none" cap="none" strike="noStrike">
                <a:solidFill>
                  <a:srgbClr val="888888"/>
                </a:solidFill>
                <a:latin typeface="Calibri"/>
                <a:ea typeface="Calibri"/>
                <a:cs typeface="Calibri"/>
                <a:sym typeface="Calibri"/>
              </a:defRPr>
            </a:lvl1pPr>
            <a:lvl2pPr indent="0" lvl="1" marL="2032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2pPr>
            <a:lvl3pPr indent="0" lvl="2" marL="4191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3pPr>
            <a:lvl4pPr indent="0" lvl="3" marL="6223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4pPr>
            <a:lvl5pPr indent="0" lvl="4" marL="8255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5pPr>
            <a:lvl6pPr indent="0" lvl="5" marL="10414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6pPr>
            <a:lvl7pPr indent="0" lvl="6" marL="12446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7pPr>
            <a:lvl8pPr indent="0" lvl="7" marL="14605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8pPr>
            <a:lvl9pPr indent="0" lvl="8" marL="1663700" marR="0" rtl="0" algn="l">
              <a:spcBef>
                <a:spcPts val="0"/>
              </a:spcBef>
              <a:spcAft>
                <a:spcPts val="0"/>
              </a:spcAft>
              <a:buSzPts val="1400"/>
              <a:buNone/>
              <a:defRPr b="0" i="0" sz="800" u="none" cap="none" strike="noStrike">
                <a:solidFill>
                  <a:schemeClr val="dk1"/>
                </a:solidFill>
                <a:latin typeface="Calibri"/>
                <a:ea typeface="Calibri"/>
                <a:cs typeface="Calibri"/>
                <a:sym typeface="Calibri"/>
              </a:defRPr>
            </a:lvl9pPr>
          </a:lstStyle>
          <a:p/>
        </p:txBody>
      </p:sp>
      <p:sp>
        <p:nvSpPr>
          <p:cNvPr id="54" name="Google Shape;54;p14"/>
          <p:cNvSpPr txBox="1"/>
          <p:nvPr>
            <p:ph idx="12" type="sldNum"/>
          </p:nvPr>
        </p:nvSpPr>
        <p:spPr>
          <a:xfrm>
            <a:off x="6583681" y="4783455"/>
            <a:ext cx="2103000" cy="257100"/>
          </a:xfrm>
          <a:prstGeom prst="rect">
            <a:avLst/>
          </a:prstGeom>
          <a:noFill/>
          <a:ln>
            <a:noFill/>
          </a:ln>
        </p:spPr>
        <p:txBody>
          <a:bodyPr anchorCtr="0" anchor="t" bIns="0" lIns="0" spcFirstLastPara="1" rIns="0" wrap="square" tIns="0">
            <a:noAutofit/>
          </a:bodyPr>
          <a:lstStyle>
            <a:lvl1pPr indent="0" lvl="0" marL="0" marR="0" rtl="0" algn="r">
              <a:spcBef>
                <a:spcPts val="0"/>
              </a:spcBef>
              <a:buNone/>
              <a:defRPr b="0" i="0" sz="800" u="none" cap="none" strike="noStrike">
                <a:solidFill>
                  <a:srgbClr val="888888"/>
                </a:solidFill>
                <a:latin typeface="Calibri"/>
                <a:ea typeface="Calibri"/>
                <a:cs typeface="Calibri"/>
                <a:sym typeface="Calibri"/>
              </a:defRPr>
            </a:lvl1pPr>
            <a:lvl2pPr indent="0" lvl="1" marL="0" marR="0" rtl="0" algn="r">
              <a:spcBef>
                <a:spcPts val="0"/>
              </a:spcBef>
              <a:buNone/>
              <a:defRPr b="0" i="0" sz="800" u="none" cap="none" strike="noStrike">
                <a:solidFill>
                  <a:srgbClr val="888888"/>
                </a:solidFill>
                <a:latin typeface="Calibri"/>
                <a:ea typeface="Calibri"/>
                <a:cs typeface="Calibri"/>
                <a:sym typeface="Calibri"/>
              </a:defRPr>
            </a:lvl2pPr>
            <a:lvl3pPr indent="0" lvl="2" marL="0" marR="0" rtl="0" algn="r">
              <a:spcBef>
                <a:spcPts val="0"/>
              </a:spcBef>
              <a:buNone/>
              <a:defRPr b="0" i="0" sz="800" u="none" cap="none" strike="noStrike">
                <a:solidFill>
                  <a:srgbClr val="888888"/>
                </a:solidFill>
                <a:latin typeface="Calibri"/>
                <a:ea typeface="Calibri"/>
                <a:cs typeface="Calibri"/>
                <a:sym typeface="Calibri"/>
              </a:defRPr>
            </a:lvl3pPr>
            <a:lvl4pPr indent="0" lvl="3" marL="0" marR="0" rtl="0" algn="r">
              <a:spcBef>
                <a:spcPts val="0"/>
              </a:spcBef>
              <a:buNone/>
              <a:defRPr b="0" i="0" sz="800" u="none" cap="none" strike="noStrike">
                <a:solidFill>
                  <a:srgbClr val="888888"/>
                </a:solidFill>
                <a:latin typeface="Calibri"/>
                <a:ea typeface="Calibri"/>
                <a:cs typeface="Calibri"/>
                <a:sym typeface="Calibri"/>
              </a:defRPr>
            </a:lvl4pPr>
            <a:lvl5pPr indent="0" lvl="4" marL="0" marR="0" rtl="0" algn="r">
              <a:spcBef>
                <a:spcPts val="0"/>
              </a:spcBef>
              <a:buNone/>
              <a:defRPr b="0" i="0" sz="800" u="none" cap="none" strike="noStrike">
                <a:solidFill>
                  <a:srgbClr val="888888"/>
                </a:solidFill>
                <a:latin typeface="Calibri"/>
                <a:ea typeface="Calibri"/>
                <a:cs typeface="Calibri"/>
                <a:sym typeface="Calibri"/>
              </a:defRPr>
            </a:lvl5pPr>
            <a:lvl6pPr indent="0" lvl="5" marL="0" marR="0" rtl="0" algn="r">
              <a:spcBef>
                <a:spcPts val="0"/>
              </a:spcBef>
              <a:buNone/>
              <a:defRPr b="0" i="0" sz="800" u="none" cap="none" strike="noStrike">
                <a:solidFill>
                  <a:srgbClr val="888888"/>
                </a:solidFill>
                <a:latin typeface="Calibri"/>
                <a:ea typeface="Calibri"/>
                <a:cs typeface="Calibri"/>
                <a:sym typeface="Calibri"/>
              </a:defRPr>
            </a:lvl6pPr>
            <a:lvl7pPr indent="0" lvl="6" marL="0" marR="0" rtl="0" algn="r">
              <a:spcBef>
                <a:spcPts val="0"/>
              </a:spcBef>
              <a:buNone/>
              <a:defRPr b="0" i="0" sz="800" u="none" cap="none" strike="noStrike">
                <a:solidFill>
                  <a:srgbClr val="888888"/>
                </a:solidFill>
                <a:latin typeface="Calibri"/>
                <a:ea typeface="Calibri"/>
                <a:cs typeface="Calibri"/>
                <a:sym typeface="Calibri"/>
              </a:defRPr>
            </a:lvl7pPr>
            <a:lvl8pPr indent="0" lvl="7" marL="0" marR="0" rtl="0" algn="r">
              <a:spcBef>
                <a:spcPts val="0"/>
              </a:spcBef>
              <a:buNone/>
              <a:defRPr b="0" i="0" sz="800" u="none" cap="none" strike="noStrike">
                <a:solidFill>
                  <a:srgbClr val="888888"/>
                </a:solidFill>
                <a:latin typeface="Calibri"/>
                <a:ea typeface="Calibri"/>
                <a:cs typeface="Calibri"/>
                <a:sym typeface="Calibri"/>
              </a:defRPr>
            </a:lvl8pPr>
            <a:lvl9pPr indent="0" lvl="8" marL="0" marR="0" rtl="0" algn="r">
              <a:spcBef>
                <a:spcPts val="0"/>
              </a:spcBef>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55" name="Shape 55"/>
        <p:cNvGrpSpPr/>
        <p:nvPr/>
      </p:nvGrpSpPr>
      <p:grpSpPr>
        <a:xfrm>
          <a:off x="0" y="0"/>
          <a:ext cx="0" cy="0"/>
          <a:chOff x="0" y="0"/>
          <a:chExt cx="0" cy="0"/>
        </a:xfrm>
      </p:grpSpPr>
      <p:sp>
        <p:nvSpPr>
          <p:cNvPr id="56" name="Google Shape;56;p15"/>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100"/>
              <a:buFont typeface="Calibri"/>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7" name="Google Shape;57;p15"/>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90000"/>
              </a:lnSpc>
              <a:spcBef>
                <a:spcPts val="800"/>
              </a:spcBef>
              <a:spcAft>
                <a:spcPts val="0"/>
              </a:spcAft>
              <a:buClr>
                <a:schemeClr val="dk1"/>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90000"/>
              </a:lnSpc>
              <a:spcBef>
                <a:spcPts val="400"/>
              </a:spcBef>
              <a:spcAft>
                <a:spcPts val="0"/>
              </a:spcAft>
              <a:buClr>
                <a:schemeClr val="dk1"/>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90000"/>
              </a:lnSpc>
              <a:spcBef>
                <a:spcPts val="400"/>
              </a:spcBef>
              <a:spcAft>
                <a:spcPts val="0"/>
              </a:spcAft>
              <a:buClr>
                <a:schemeClr val="dk1"/>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90000"/>
              </a:lnSpc>
              <a:spcBef>
                <a:spcPts val="400"/>
              </a:spcBef>
              <a:spcAft>
                <a:spcPts val="0"/>
              </a:spcAft>
              <a:buClr>
                <a:schemeClr val="dk1"/>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90000"/>
              </a:lnSpc>
              <a:spcBef>
                <a:spcPts val="400"/>
              </a:spcBef>
              <a:spcAft>
                <a:spcPts val="0"/>
              </a:spcAft>
              <a:buClr>
                <a:schemeClr val="dk1"/>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90000"/>
              </a:lnSpc>
              <a:spcBef>
                <a:spcPts val="400"/>
              </a:spcBef>
              <a:spcAft>
                <a:spcPts val="0"/>
              </a:spcAft>
              <a:buClr>
                <a:schemeClr val="dk1"/>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90000"/>
              </a:lnSpc>
              <a:spcBef>
                <a:spcPts val="400"/>
              </a:spcBef>
              <a:spcAft>
                <a:spcPts val="0"/>
              </a:spcAft>
              <a:buClr>
                <a:schemeClr val="dk1"/>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90000"/>
              </a:lnSpc>
              <a:spcBef>
                <a:spcPts val="400"/>
              </a:spcBef>
              <a:spcAft>
                <a:spcPts val="0"/>
              </a:spcAft>
              <a:buClr>
                <a:schemeClr val="dk1"/>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90000"/>
              </a:lnSpc>
              <a:spcBef>
                <a:spcPts val="400"/>
              </a:spcBef>
              <a:spcAft>
                <a:spcPts val="0"/>
              </a:spcAft>
              <a:buClr>
                <a:schemeClr val="dk1"/>
              </a:buClr>
              <a:buSzPts val="1100"/>
              <a:buFont typeface="Arial"/>
              <a:buChar char="•"/>
              <a:defRPr b="0" i="0" sz="1100" u="none" cap="none" strike="noStrike">
                <a:solidFill>
                  <a:srgbClr val="000000"/>
                </a:solidFill>
                <a:latin typeface="Arial"/>
                <a:ea typeface="Arial"/>
                <a:cs typeface="Arial"/>
                <a:sym typeface="Arial"/>
              </a:defRPr>
            </a:lvl9pPr>
          </a:lstStyle>
          <a:p/>
        </p:txBody>
      </p:sp>
      <p:sp>
        <p:nvSpPr>
          <p:cNvPr id="58" name="Google Shape;58;p15"/>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9" name="Google Shape;59;p15"/>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0" name="Google Shape;60;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Teal">
  <p:cSld name="SECTION_HEADER_1_1">
    <p:bg>
      <p:bgPr>
        <a:solidFill>
          <a:srgbClr val="2D8086"/>
        </a:solidFill>
      </p:bgPr>
    </p:bg>
    <p:spTree>
      <p:nvGrpSpPr>
        <p:cNvPr id="61" name="Shape 61"/>
        <p:cNvGrpSpPr/>
        <p:nvPr/>
      </p:nvGrpSpPr>
      <p:grpSpPr>
        <a:xfrm>
          <a:off x="0" y="0"/>
          <a:ext cx="0" cy="0"/>
          <a:chOff x="0" y="0"/>
          <a:chExt cx="0" cy="0"/>
        </a:xfrm>
      </p:grpSpPr>
      <p:sp>
        <p:nvSpPr>
          <p:cNvPr id="62" name="Google Shape;62;p16"/>
          <p:cNvSpPr txBox="1"/>
          <p:nvPr>
            <p:ph type="title"/>
          </p:nvPr>
        </p:nvSpPr>
        <p:spPr>
          <a:xfrm>
            <a:off x="615100" y="2150850"/>
            <a:ext cx="7857300" cy="841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p:txBody>
      </p:sp>
      <p:sp>
        <p:nvSpPr>
          <p:cNvPr id="63" name="Google Shape;63;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pic>
        <p:nvPicPr>
          <p:cNvPr id="64" name="Google Shape;64;p16"/>
          <p:cNvPicPr preferRelativeResize="0"/>
          <p:nvPr/>
        </p:nvPicPr>
        <p:blipFill>
          <a:blip r:embed="rId2">
            <a:alphaModFix/>
          </a:blip>
          <a:stretch>
            <a:fillRect/>
          </a:stretch>
        </p:blipFill>
        <p:spPr>
          <a:xfrm>
            <a:off x="7665525" y="271200"/>
            <a:ext cx="1199238" cy="2378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Slate Dark">
  <p:cSld name="SECTION_HEADER_1_2">
    <p:bg>
      <p:bgPr>
        <a:solidFill>
          <a:srgbClr val="232937"/>
        </a:solidFill>
      </p:bgPr>
    </p:bg>
    <p:spTree>
      <p:nvGrpSpPr>
        <p:cNvPr id="65" name="Shape 65"/>
        <p:cNvGrpSpPr/>
        <p:nvPr/>
      </p:nvGrpSpPr>
      <p:grpSpPr>
        <a:xfrm>
          <a:off x="0" y="0"/>
          <a:ext cx="0" cy="0"/>
          <a:chOff x="0" y="0"/>
          <a:chExt cx="0" cy="0"/>
        </a:xfrm>
      </p:grpSpPr>
      <p:sp>
        <p:nvSpPr>
          <p:cNvPr id="66" name="Google Shape;66;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67" name="Google Shape;67;p17"/>
          <p:cNvPicPr preferRelativeResize="0"/>
          <p:nvPr/>
        </p:nvPicPr>
        <p:blipFill>
          <a:blip r:embed="rId2">
            <a:alphaModFix/>
          </a:blip>
          <a:stretch>
            <a:fillRect/>
          </a:stretch>
        </p:blipFill>
        <p:spPr>
          <a:xfrm>
            <a:off x="7664200" y="271201"/>
            <a:ext cx="1201900" cy="237850"/>
          </a:xfrm>
          <a:prstGeom prst="rect">
            <a:avLst/>
          </a:prstGeom>
          <a:noFill/>
          <a:ln>
            <a:noFill/>
          </a:ln>
        </p:spPr>
      </p:pic>
      <p:sp>
        <p:nvSpPr>
          <p:cNvPr id="68" name="Google Shape;68;p17"/>
          <p:cNvSpPr txBox="1"/>
          <p:nvPr>
            <p:ph type="title"/>
          </p:nvPr>
        </p:nvSpPr>
        <p:spPr>
          <a:xfrm>
            <a:off x="615100" y="2150850"/>
            <a:ext cx="7857300" cy="841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4800"/>
              <a:buNone/>
              <a:defRPr sz="4800">
                <a:solidFill>
                  <a:srgbClr val="FFFFFF"/>
                </a:solidFill>
              </a:defRPr>
            </a:lvl2pPr>
            <a:lvl3pPr lvl="2" rtl="0">
              <a:spcBef>
                <a:spcPts val="0"/>
              </a:spcBef>
              <a:spcAft>
                <a:spcPts val="0"/>
              </a:spcAft>
              <a:buClr>
                <a:srgbClr val="FFFFFF"/>
              </a:buClr>
              <a:buSzPts val="4800"/>
              <a:buNone/>
              <a:defRPr sz="4800">
                <a:solidFill>
                  <a:srgbClr val="FFFFFF"/>
                </a:solidFill>
              </a:defRPr>
            </a:lvl3pPr>
            <a:lvl4pPr lvl="3" rtl="0">
              <a:spcBef>
                <a:spcPts val="0"/>
              </a:spcBef>
              <a:spcAft>
                <a:spcPts val="0"/>
              </a:spcAft>
              <a:buClr>
                <a:srgbClr val="FFFFFF"/>
              </a:buClr>
              <a:buSzPts val="4800"/>
              <a:buNone/>
              <a:defRPr sz="4800">
                <a:solidFill>
                  <a:srgbClr val="FFFFFF"/>
                </a:solidFill>
              </a:defRPr>
            </a:lvl4pPr>
            <a:lvl5pPr lvl="4" rtl="0">
              <a:spcBef>
                <a:spcPts val="0"/>
              </a:spcBef>
              <a:spcAft>
                <a:spcPts val="0"/>
              </a:spcAft>
              <a:buClr>
                <a:srgbClr val="FFFFFF"/>
              </a:buClr>
              <a:buSzPts val="4800"/>
              <a:buNone/>
              <a:defRPr sz="4800">
                <a:solidFill>
                  <a:srgbClr val="FFFFFF"/>
                </a:solidFill>
              </a:defRPr>
            </a:lvl5pPr>
            <a:lvl6pPr lvl="5" rtl="0">
              <a:spcBef>
                <a:spcPts val="0"/>
              </a:spcBef>
              <a:spcAft>
                <a:spcPts val="0"/>
              </a:spcAft>
              <a:buClr>
                <a:srgbClr val="FFFFFF"/>
              </a:buClr>
              <a:buSzPts val="4800"/>
              <a:buNone/>
              <a:defRPr sz="4800">
                <a:solidFill>
                  <a:srgbClr val="FFFFFF"/>
                </a:solidFill>
              </a:defRPr>
            </a:lvl6pPr>
            <a:lvl7pPr lvl="6" rtl="0">
              <a:spcBef>
                <a:spcPts val="0"/>
              </a:spcBef>
              <a:spcAft>
                <a:spcPts val="0"/>
              </a:spcAft>
              <a:buClr>
                <a:srgbClr val="FFFFFF"/>
              </a:buClr>
              <a:buSzPts val="4800"/>
              <a:buNone/>
              <a:defRPr sz="4800">
                <a:solidFill>
                  <a:srgbClr val="FFFFFF"/>
                </a:solidFill>
              </a:defRPr>
            </a:lvl7pPr>
            <a:lvl8pPr lvl="7" rtl="0">
              <a:spcBef>
                <a:spcPts val="0"/>
              </a:spcBef>
              <a:spcAft>
                <a:spcPts val="0"/>
              </a:spcAft>
              <a:buClr>
                <a:srgbClr val="FFFFFF"/>
              </a:buClr>
              <a:buSzPts val="4800"/>
              <a:buNone/>
              <a:defRPr sz="4800">
                <a:solidFill>
                  <a:srgbClr val="FFFFFF"/>
                </a:solidFill>
              </a:defRPr>
            </a:lvl8pPr>
            <a:lvl9pPr lvl="8" rtl="0">
              <a:spcBef>
                <a:spcPts val="0"/>
              </a:spcBef>
              <a:spcAft>
                <a:spcPts val="0"/>
              </a:spcAft>
              <a:buClr>
                <a:srgbClr val="FFFFFF"/>
              </a:buClr>
              <a:buSzPts val="4800"/>
              <a:buNone/>
              <a:defRPr sz="4800">
                <a:solidFill>
                  <a:srgbClr val="FFFFFF"/>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3" name="Shape 73"/>
        <p:cNvGrpSpPr/>
        <p:nvPr/>
      </p:nvGrpSpPr>
      <p:grpSpPr>
        <a:xfrm>
          <a:off x="0" y="0"/>
          <a:ext cx="0" cy="0"/>
          <a:chOff x="0" y="0"/>
          <a:chExt cx="0" cy="0"/>
        </a:xfrm>
      </p:grpSpPr>
      <p:sp>
        <p:nvSpPr>
          <p:cNvPr id="74" name="Google Shape;74;p19"/>
          <p:cNvSpPr/>
          <p:nvPr/>
        </p:nvSpPr>
        <p:spPr>
          <a:xfrm>
            <a:off x="0" y="0"/>
            <a:ext cx="9144000" cy="3578100"/>
          </a:xfrm>
          <a:prstGeom prst="rect">
            <a:avLst/>
          </a:prstGeom>
          <a:gradFill>
            <a:gsLst>
              <a:gs pos="0">
                <a:srgbClr val="00B7FF"/>
              </a:gs>
              <a:gs pos="58999">
                <a:srgbClr val="007BBD"/>
              </a:gs>
              <a:gs pos="100000">
                <a:srgbClr val="007BB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9"/>
          <p:cNvSpPr txBox="1"/>
          <p:nvPr>
            <p:ph type="ctrTitle"/>
          </p:nvPr>
        </p:nvSpPr>
        <p:spPr>
          <a:xfrm>
            <a:off x="697725" y="613700"/>
            <a:ext cx="7800600" cy="1483500"/>
          </a:xfrm>
          <a:prstGeom prst="rect">
            <a:avLst/>
          </a:prstGeom>
        </p:spPr>
        <p:txBody>
          <a:bodyPr anchorCtr="0" anchor="t" bIns="0" lIns="0" spcFirstLastPara="1" rIns="0" wrap="square" tIns="0">
            <a:normAutofit/>
          </a:bodyPr>
          <a:lstStyle>
            <a:lvl1pPr lvl="0" rtl="0">
              <a:lnSpc>
                <a:spcPct val="90000"/>
              </a:lnSpc>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p:txBody>
      </p:sp>
      <p:sp>
        <p:nvSpPr>
          <p:cNvPr id="76" name="Google Shape;76;p19"/>
          <p:cNvSpPr txBox="1"/>
          <p:nvPr>
            <p:ph idx="1" type="subTitle"/>
          </p:nvPr>
        </p:nvSpPr>
        <p:spPr>
          <a:xfrm>
            <a:off x="671700" y="2333350"/>
            <a:ext cx="7800600" cy="780000"/>
          </a:xfrm>
          <a:prstGeom prst="rect">
            <a:avLst/>
          </a:prstGeom>
        </p:spPr>
        <p:txBody>
          <a:bodyPr anchorCtr="0" anchor="t" bIns="0" lIns="0" spcFirstLastPara="1" rIns="0" wrap="square" tIns="0">
            <a:normAutofit/>
          </a:bodyPr>
          <a:lstStyle>
            <a:lvl1pPr lvl="0" rtl="0">
              <a:lnSpc>
                <a:spcPct val="115000"/>
              </a:lnSpc>
              <a:spcBef>
                <a:spcPts val="0"/>
              </a:spcBef>
              <a:spcAft>
                <a:spcPts val="0"/>
              </a:spcAft>
              <a:buClr>
                <a:srgbClr val="FFFFFF"/>
              </a:buClr>
              <a:buSzPts val="1800"/>
              <a:buNone/>
              <a:defRPr>
                <a:solidFill>
                  <a:srgbClr val="FFFFFF"/>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77" name="Google Shape;77;p19"/>
          <p:cNvPicPr preferRelativeResize="0"/>
          <p:nvPr/>
        </p:nvPicPr>
        <p:blipFill>
          <a:blip r:embed="rId2">
            <a:alphaModFix/>
          </a:blip>
          <a:stretch>
            <a:fillRect/>
          </a:stretch>
        </p:blipFill>
        <p:spPr>
          <a:xfrm>
            <a:off x="6973473" y="4179138"/>
            <a:ext cx="1524850" cy="301150"/>
          </a:xfrm>
          <a:prstGeom prst="rect">
            <a:avLst/>
          </a:prstGeom>
          <a:noFill/>
          <a:ln>
            <a:noFill/>
          </a:ln>
        </p:spPr>
      </p:pic>
      <p:pic>
        <p:nvPicPr>
          <p:cNvPr id="78" name="Google Shape;78;p19"/>
          <p:cNvPicPr preferRelativeResize="0"/>
          <p:nvPr/>
        </p:nvPicPr>
        <p:blipFill>
          <a:blip r:embed="rId3">
            <a:alphaModFix/>
          </a:blip>
          <a:stretch>
            <a:fillRect/>
          </a:stretch>
        </p:blipFill>
        <p:spPr>
          <a:xfrm>
            <a:off x="697725" y="4083650"/>
            <a:ext cx="2153850" cy="492150"/>
          </a:xfrm>
          <a:prstGeom prst="rect">
            <a:avLst/>
          </a:prstGeom>
          <a:noFill/>
          <a:ln>
            <a:noFill/>
          </a:ln>
        </p:spPr>
      </p:pic>
      <p:pic>
        <p:nvPicPr>
          <p:cNvPr id="79" name="Google Shape;79;p19"/>
          <p:cNvPicPr preferRelativeResize="0"/>
          <p:nvPr/>
        </p:nvPicPr>
        <p:blipFill>
          <a:blip r:embed="rId4">
            <a:alphaModFix/>
          </a:blip>
          <a:stretch>
            <a:fillRect/>
          </a:stretch>
        </p:blipFill>
        <p:spPr>
          <a:xfrm>
            <a:off x="4901265" y="1840400"/>
            <a:ext cx="3961007" cy="19996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80" name="Shape 80"/>
        <p:cNvGrpSpPr/>
        <p:nvPr/>
      </p:nvGrpSpPr>
      <p:grpSpPr>
        <a:xfrm>
          <a:off x="0" y="0"/>
          <a:ext cx="0" cy="0"/>
          <a:chOff x="0" y="0"/>
          <a:chExt cx="0" cy="0"/>
        </a:xfrm>
      </p:grpSpPr>
      <p:sp>
        <p:nvSpPr>
          <p:cNvPr id="81" name="Google Shape;81;p20"/>
          <p:cNvSpPr/>
          <p:nvPr/>
        </p:nvSpPr>
        <p:spPr>
          <a:xfrm>
            <a:off x="0" y="0"/>
            <a:ext cx="9144000" cy="3578100"/>
          </a:xfrm>
          <a:prstGeom prst="rect">
            <a:avLst/>
          </a:prstGeom>
          <a:gradFill>
            <a:gsLst>
              <a:gs pos="0">
                <a:srgbClr val="00B7FF"/>
              </a:gs>
              <a:gs pos="58999">
                <a:srgbClr val="007BBD"/>
              </a:gs>
              <a:gs pos="100000">
                <a:srgbClr val="007BB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0"/>
          <p:cNvSpPr txBox="1"/>
          <p:nvPr>
            <p:ph type="ctrTitle"/>
          </p:nvPr>
        </p:nvSpPr>
        <p:spPr>
          <a:xfrm>
            <a:off x="697725" y="613700"/>
            <a:ext cx="7800600" cy="1483500"/>
          </a:xfrm>
          <a:prstGeom prst="rect">
            <a:avLst/>
          </a:prstGeom>
        </p:spPr>
        <p:txBody>
          <a:bodyPr anchorCtr="0" anchor="t" bIns="0" lIns="0" spcFirstLastPara="1" rIns="0" wrap="square" tIns="0">
            <a:normAutofit/>
          </a:bodyPr>
          <a:lstStyle>
            <a:lvl1pPr lvl="0" rtl="0">
              <a:lnSpc>
                <a:spcPct val="90000"/>
              </a:lnSpc>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p:txBody>
      </p:sp>
      <p:sp>
        <p:nvSpPr>
          <p:cNvPr id="83" name="Google Shape;83;p20"/>
          <p:cNvSpPr txBox="1"/>
          <p:nvPr>
            <p:ph idx="1" type="subTitle"/>
          </p:nvPr>
        </p:nvSpPr>
        <p:spPr>
          <a:xfrm>
            <a:off x="671700" y="2333350"/>
            <a:ext cx="7800600" cy="780000"/>
          </a:xfrm>
          <a:prstGeom prst="rect">
            <a:avLst/>
          </a:prstGeom>
        </p:spPr>
        <p:txBody>
          <a:bodyPr anchorCtr="0" anchor="t" bIns="0" lIns="0" spcFirstLastPara="1" rIns="0" wrap="square" tIns="0">
            <a:normAutofit/>
          </a:bodyPr>
          <a:lstStyle>
            <a:lvl1pPr lvl="0" rtl="0">
              <a:lnSpc>
                <a:spcPct val="115000"/>
              </a:lnSpc>
              <a:spcBef>
                <a:spcPts val="0"/>
              </a:spcBef>
              <a:spcAft>
                <a:spcPts val="0"/>
              </a:spcAft>
              <a:buClr>
                <a:srgbClr val="FFFFFF"/>
              </a:buClr>
              <a:buSzPts val="1800"/>
              <a:buNone/>
              <a:defRPr>
                <a:solidFill>
                  <a:srgbClr val="FFFFFF"/>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84" name="Google Shape;84;p20"/>
          <p:cNvPicPr preferRelativeResize="0"/>
          <p:nvPr/>
        </p:nvPicPr>
        <p:blipFill>
          <a:blip r:embed="rId2">
            <a:alphaModFix/>
          </a:blip>
          <a:stretch>
            <a:fillRect/>
          </a:stretch>
        </p:blipFill>
        <p:spPr>
          <a:xfrm>
            <a:off x="6973473" y="4179138"/>
            <a:ext cx="1524850" cy="301150"/>
          </a:xfrm>
          <a:prstGeom prst="rect">
            <a:avLst/>
          </a:prstGeom>
          <a:noFill/>
          <a:ln>
            <a:noFill/>
          </a:ln>
        </p:spPr>
      </p:pic>
      <p:pic>
        <p:nvPicPr>
          <p:cNvPr id="85" name="Google Shape;85;p20"/>
          <p:cNvPicPr preferRelativeResize="0"/>
          <p:nvPr/>
        </p:nvPicPr>
        <p:blipFill>
          <a:blip r:embed="rId3">
            <a:alphaModFix/>
          </a:blip>
          <a:stretch>
            <a:fillRect/>
          </a:stretch>
        </p:blipFill>
        <p:spPr>
          <a:xfrm>
            <a:off x="697725" y="4083650"/>
            <a:ext cx="2153850" cy="4921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6" name="Shape 86"/>
        <p:cNvGrpSpPr/>
        <p:nvPr/>
      </p:nvGrpSpPr>
      <p:grpSpPr>
        <a:xfrm>
          <a:off x="0" y="0"/>
          <a:ext cx="0" cy="0"/>
          <a:chOff x="0" y="0"/>
          <a:chExt cx="0" cy="0"/>
        </a:xfrm>
      </p:grpSpPr>
      <p:sp>
        <p:nvSpPr>
          <p:cNvPr id="87" name="Google Shape;87;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88" name="Google Shape;88;p21"/>
          <p:cNvPicPr preferRelativeResize="0"/>
          <p:nvPr/>
        </p:nvPicPr>
        <p:blipFill>
          <a:blip r:embed="rId2">
            <a:alphaModFix/>
          </a:blip>
          <a:stretch>
            <a:fillRect/>
          </a:stretch>
        </p:blipFill>
        <p:spPr>
          <a:xfrm>
            <a:off x="7664200" y="271201"/>
            <a:ext cx="1201900" cy="237850"/>
          </a:xfrm>
          <a:prstGeom prst="rect">
            <a:avLst/>
          </a:prstGeom>
          <a:noFill/>
          <a:ln>
            <a:noFill/>
          </a:ln>
        </p:spPr>
      </p:pic>
      <p:sp>
        <p:nvSpPr>
          <p:cNvPr id="89" name="Google Shape;89;p21"/>
          <p:cNvSpPr txBox="1"/>
          <p:nvPr>
            <p:ph type="title"/>
          </p:nvPr>
        </p:nvSpPr>
        <p:spPr>
          <a:xfrm>
            <a:off x="615100" y="2150850"/>
            <a:ext cx="7857300" cy="8418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444F66"/>
              </a:buClr>
              <a:buSzPts val="4800"/>
              <a:buNone/>
              <a:defRPr sz="4800">
                <a:solidFill>
                  <a:srgbClr val="444F66"/>
                </a:solidFill>
              </a:defRPr>
            </a:lvl1pPr>
            <a:lvl2pPr lvl="1" rtl="0">
              <a:spcBef>
                <a:spcPts val="0"/>
              </a:spcBef>
              <a:spcAft>
                <a:spcPts val="0"/>
              </a:spcAft>
              <a:buClr>
                <a:srgbClr val="232937"/>
              </a:buClr>
              <a:buSzPts val="3600"/>
              <a:buNone/>
              <a:defRPr sz="3600">
                <a:solidFill>
                  <a:srgbClr val="232937"/>
                </a:solidFill>
              </a:defRPr>
            </a:lvl2pPr>
            <a:lvl3pPr lvl="2" rtl="0">
              <a:spcBef>
                <a:spcPts val="0"/>
              </a:spcBef>
              <a:spcAft>
                <a:spcPts val="0"/>
              </a:spcAft>
              <a:buClr>
                <a:srgbClr val="232937"/>
              </a:buClr>
              <a:buSzPts val="3600"/>
              <a:buNone/>
              <a:defRPr sz="3600">
                <a:solidFill>
                  <a:srgbClr val="232937"/>
                </a:solidFill>
              </a:defRPr>
            </a:lvl3pPr>
            <a:lvl4pPr lvl="3" rtl="0">
              <a:spcBef>
                <a:spcPts val="0"/>
              </a:spcBef>
              <a:spcAft>
                <a:spcPts val="0"/>
              </a:spcAft>
              <a:buClr>
                <a:srgbClr val="232937"/>
              </a:buClr>
              <a:buSzPts val="3600"/>
              <a:buNone/>
              <a:defRPr sz="3600">
                <a:solidFill>
                  <a:srgbClr val="232937"/>
                </a:solidFill>
              </a:defRPr>
            </a:lvl4pPr>
            <a:lvl5pPr lvl="4" rtl="0">
              <a:spcBef>
                <a:spcPts val="0"/>
              </a:spcBef>
              <a:spcAft>
                <a:spcPts val="0"/>
              </a:spcAft>
              <a:buClr>
                <a:srgbClr val="232937"/>
              </a:buClr>
              <a:buSzPts val="3600"/>
              <a:buNone/>
              <a:defRPr sz="3600">
                <a:solidFill>
                  <a:srgbClr val="232937"/>
                </a:solidFill>
              </a:defRPr>
            </a:lvl5pPr>
            <a:lvl6pPr lvl="5" rtl="0">
              <a:spcBef>
                <a:spcPts val="0"/>
              </a:spcBef>
              <a:spcAft>
                <a:spcPts val="0"/>
              </a:spcAft>
              <a:buClr>
                <a:srgbClr val="232937"/>
              </a:buClr>
              <a:buSzPts val="3600"/>
              <a:buNone/>
              <a:defRPr sz="3600">
                <a:solidFill>
                  <a:srgbClr val="232937"/>
                </a:solidFill>
              </a:defRPr>
            </a:lvl6pPr>
            <a:lvl7pPr lvl="6" rtl="0">
              <a:spcBef>
                <a:spcPts val="0"/>
              </a:spcBef>
              <a:spcAft>
                <a:spcPts val="0"/>
              </a:spcAft>
              <a:buClr>
                <a:srgbClr val="232937"/>
              </a:buClr>
              <a:buSzPts val="3600"/>
              <a:buNone/>
              <a:defRPr sz="3600">
                <a:solidFill>
                  <a:srgbClr val="232937"/>
                </a:solidFill>
              </a:defRPr>
            </a:lvl7pPr>
            <a:lvl8pPr lvl="7" rtl="0">
              <a:spcBef>
                <a:spcPts val="0"/>
              </a:spcBef>
              <a:spcAft>
                <a:spcPts val="0"/>
              </a:spcAft>
              <a:buClr>
                <a:srgbClr val="232937"/>
              </a:buClr>
              <a:buSzPts val="3600"/>
              <a:buNone/>
              <a:defRPr sz="3600">
                <a:solidFill>
                  <a:srgbClr val="232937"/>
                </a:solidFill>
              </a:defRPr>
            </a:lvl8pPr>
            <a:lvl9pPr lvl="8" rtl="0">
              <a:spcBef>
                <a:spcPts val="0"/>
              </a:spcBef>
              <a:spcAft>
                <a:spcPts val="0"/>
              </a:spcAft>
              <a:buClr>
                <a:srgbClr val="232937"/>
              </a:buClr>
              <a:buSzPts val="3600"/>
              <a:buNone/>
              <a:defRPr sz="3600">
                <a:solidFill>
                  <a:srgbClr val="232937"/>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Slate Dark">
  <p:cSld name="SECTION_HEADER_1">
    <p:bg>
      <p:bgPr>
        <a:solidFill>
          <a:srgbClr val="001E3F"/>
        </a:solidFill>
      </p:bgPr>
    </p:bg>
    <p:spTree>
      <p:nvGrpSpPr>
        <p:cNvPr id="90" name="Shape 90"/>
        <p:cNvGrpSpPr/>
        <p:nvPr/>
      </p:nvGrpSpPr>
      <p:grpSpPr>
        <a:xfrm>
          <a:off x="0" y="0"/>
          <a:ext cx="0" cy="0"/>
          <a:chOff x="0" y="0"/>
          <a:chExt cx="0" cy="0"/>
        </a:xfrm>
      </p:grpSpPr>
      <p:sp>
        <p:nvSpPr>
          <p:cNvPr id="91" name="Google Shape;91;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92" name="Google Shape;92;p22"/>
          <p:cNvPicPr preferRelativeResize="0"/>
          <p:nvPr/>
        </p:nvPicPr>
        <p:blipFill>
          <a:blip r:embed="rId2">
            <a:alphaModFix/>
          </a:blip>
          <a:stretch>
            <a:fillRect/>
          </a:stretch>
        </p:blipFill>
        <p:spPr>
          <a:xfrm>
            <a:off x="7664200" y="271201"/>
            <a:ext cx="1201900" cy="237850"/>
          </a:xfrm>
          <a:prstGeom prst="rect">
            <a:avLst/>
          </a:prstGeom>
          <a:noFill/>
          <a:ln>
            <a:noFill/>
          </a:ln>
        </p:spPr>
      </p:pic>
      <p:sp>
        <p:nvSpPr>
          <p:cNvPr id="93" name="Google Shape;93;p22"/>
          <p:cNvSpPr txBox="1"/>
          <p:nvPr>
            <p:ph type="title"/>
          </p:nvPr>
        </p:nvSpPr>
        <p:spPr>
          <a:xfrm>
            <a:off x="615100" y="2150850"/>
            <a:ext cx="7857300" cy="8418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4800"/>
              <a:buNone/>
              <a:defRPr sz="4800">
                <a:solidFill>
                  <a:srgbClr val="FFFFFF"/>
                </a:solidFill>
              </a:defRPr>
            </a:lvl2pPr>
            <a:lvl3pPr lvl="2" rtl="0">
              <a:spcBef>
                <a:spcPts val="0"/>
              </a:spcBef>
              <a:spcAft>
                <a:spcPts val="0"/>
              </a:spcAft>
              <a:buClr>
                <a:srgbClr val="FFFFFF"/>
              </a:buClr>
              <a:buSzPts val="4800"/>
              <a:buNone/>
              <a:defRPr sz="4800">
                <a:solidFill>
                  <a:srgbClr val="FFFFFF"/>
                </a:solidFill>
              </a:defRPr>
            </a:lvl3pPr>
            <a:lvl4pPr lvl="3" rtl="0">
              <a:spcBef>
                <a:spcPts val="0"/>
              </a:spcBef>
              <a:spcAft>
                <a:spcPts val="0"/>
              </a:spcAft>
              <a:buClr>
                <a:srgbClr val="FFFFFF"/>
              </a:buClr>
              <a:buSzPts val="4800"/>
              <a:buNone/>
              <a:defRPr sz="4800">
                <a:solidFill>
                  <a:srgbClr val="FFFFFF"/>
                </a:solidFill>
              </a:defRPr>
            </a:lvl4pPr>
            <a:lvl5pPr lvl="4" rtl="0">
              <a:spcBef>
                <a:spcPts val="0"/>
              </a:spcBef>
              <a:spcAft>
                <a:spcPts val="0"/>
              </a:spcAft>
              <a:buClr>
                <a:srgbClr val="FFFFFF"/>
              </a:buClr>
              <a:buSzPts val="4800"/>
              <a:buNone/>
              <a:defRPr sz="4800">
                <a:solidFill>
                  <a:srgbClr val="FFFFFF"/>
                </a:solidFill>
              </a:defRPr>
            </a:lvl5pPr>
            <a:lvl6pPr lvl="5" rtl="0">
              <a:spcBef>
                <a:spcPts val="0"/>
              </a:spcBef>
              <a:spcAft>
                <a:spcPts val="0"/>
              </a:spcAft>
              <a:buClr>
                <a:srgbClr val="FFFFFF"/>
              </a:buClr>
              <a:buSzPts val="4800"/>
              <a:buNone/>
              <a:defRPr sz="4800">
                <a:solidFill>
                  <a:srgbClr val="FFFFFF"/>
                </a:solidFill>
              </a:defRPr>
            </a:lvl6pPr>
            <a:lvl7pPr lvl="6" rtl="0">
              <a:spcBef>
                <a:spcPts val="0"/>
              </a:spcBef>
              <a:spcAft>
                <a:spcPts val="0"/>
              </a:spcAft>
              <a:buClr>
                <a:srgbClr val="FFFFFF"/>
              </a:buClr>
              <a:buSzPts val="4800"/>
              <a:buNone/>
              <a:defRPr sz="4800">
                <a:solidFill>
                  <a:srgbClr val="FFFFFF"/>
                </a:solidFill>
              </a:defRPr>
            </a:lvl7pPr>
            <a:lvl8pPr lvl="7" rtl="0">
              <a:spcBef>
                <a:spcPts val="0"/>
              </a:spcBef>
              <a:spcAft>
                <a:spcPts val="0"/>
              </a:spcAft>
              <a:buClr>
                <a:srgbClr val="FFFFFF"/>
              </a:buClr>
              <a:buSzPts val="4800"/>
              <a:buNone/>
              <a:defRPr sz="4800">
                <a:solidFill>
                  <a:srgbClr val="FFFFFF"/>
                </a:solidFill>
              </a:defRPr>
            </a:lvl8pPr>
            <a:lvl9pPr lvl="8" rtl="0">
              <a:spcBef>
                <a:spcPts val="0"/>
              </a:spcBef>
              <a:spcAft>
                <a:spcPts val="0"/>
              </a:spcAft>
              <a:buClr>
                <a:srgbClr val="FFFFFF"/>
              </a:buClr>
              <a:buSzPts val="4800"/>
              <a:buNone/>
              <a:defRPr sz="4800">
                <a:solidFill>
                  <a:srgbClr val="FFFFFF"/>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ue">
  <p:cSld name="SECTION_HEADER_1_1">
    <p:bg>
      <p:bgPr>
        <a:solidFill>
          <a:srgbClr val="007BBD"/>
        </a:solidFill>
      </p:bgPr>
    </p:bg>
    <p:spTree>
      <p:nvGrpSpPr>
        <p:cNvPr id="94" name="Shape 94"/>
        <p:cNvGrpSpPr/>
        <p:nvPr/>
      </p:nvGrpSpPr>
      <p:grpSpPr>
        <a:xfrm>
          <a:off x="0" y="0"/>
          <a:ext cx="0" cy="0"/>
          <a:chOff x="0" y="0"/>
          <a:chExt cx="0" cy="0"/>
        </a:xfrm>
      </p:grpSpPr>
      <p:sp>
        <p:nvSpPr>
          <p:cNvPr id="95" name="Google Shape;95;p23"/>
          <p:cNvSpPr txBox="1"/>
          <p:nvPr>
            <p:ph type="title"/>
          </p:nvPr>
        </p:nvSpPr>
        <p:spPr>
          <a:xfrm>
            <a:off x="615100" y="2150850"/>
            <a:ext cx="7857300" cy="8418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p:txBody>
      </p:sp>
      <p:sp>
        <p:nvSpPr>
          <p:cNvPr id="96" name="Google Shape;96;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pic>
        <p:nvPicPr>
          <p:cNvPr id="97" name="Google Shape;97;p23"/>
          <p:cNvPicPr preferRelativeResize="0"/>
          <p:nvPr/>
        </p:nvPicPr>
        <p:blipFill>
          <a:blip r:embed="rId2">
            <a:alphaModFix/>
          </a:blip>
          <a:stretch>
            <a:fillRect/>
          </a:stretch>
        </p:blipFill>
        <p:spPr>
          <a:xfrm>
            <a:off x="7665525" y="271200"/>
            <a:ext cx="1199238" cy="23785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8" name="Shape 98"/>
        <p:cNvGrpSpPr/>
        <p:nvPr/>
      </p:nvGrpSpPr>
      <p:grpSpPr>
        <a:xfrm>
          <a:off x="0" y="0"/>
          <a:ext cx="0" cy="0"/>
          <a:chOff x="0" y="0"/>
          <a:chExt cx="0" cy="0"/>
        </a:xfrm>
      </p:grpSpPr>
      <p:sp>
        <p:nvSpPr>
          <p:cNvPr id="99" name="Google Shape;99;p2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0" name="Google Shape;100;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01" name="Google Shape;101;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02" name="Google Shape;102;p24"/>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3" name="Shape 103"/>
        <p:cNvGrpSpPr/>
        <p:nvPr/>
      </p:nvGrpSpPr>
      <p:grpSpPr>
        <a:xfrm>
          <a:off x="0" y="0"/>
          <a:ext cx="0" cy="0"/>
          <a:chOff x="0" y="0"/>
          <a:chExt cx="0" cy="0"/>
        </a:xfrm>
      </p:grpSpPr>
      <p:sp>
        <p:nvSpPr>
          <p:cNvPr id="104" name="Google Shape;104;p2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5" name="Google Shape;105;p2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06" name="Google Shape;106;p2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07" name="Google Shape;107;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08" name="Google Shape;108;p25"/>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9" name="Shape 109"/>
        <p:cNvGrpSpPr/>
        <p:nvPr/>
      </p:nvGrpSpPr>
      <p:grpSpPr>
        <a:xfrm>
          <a:off x="0" y="0"/>
          <a:ext cx="0" cy="0"/>
          <a:chOff x="0" y="0"/>
          <a:chExt cx="0" cy="0"/>
        </a:xfrm>
      </p:grpSpPr>
      <p:sp>
        <p:nvSpPr>
          <p:cNvPr id="110" name="Google Shape;110;p2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1" name="Google Shape;111;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12" name="Google Shape;112;p26"/>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3" name="Shape 113"/>
        <p:cNvGrpSpPr/>
        <p:nvPr/>
      </p:nvGrpSpPr>
      <p:grpSpPr>
        <a:xfrm>
          <a:off x="0" y="0"/>
          <a:ext cx="0" cy="0"/>
          <a:chOff x="0" y="0"/>
          <a:chExt cx="0" cy="0"/>
        </a:xfrm>
      </p:grpSpPr>
      <p:sp>
        <p:nvSpPr>
          <p:cNvPr id="114" name="Google Shape;114;p2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15" name="Google Shape;115;p2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6" name="Google Shape;116;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17" name="Google Shape;117;p27"/>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8" name="Shape 118"/>
        <p:cNvGrpSpPr/>
        <p:nvPr/>
      </p:nvGrpSpPr>
      <p:grpSpPr>
        <a:xfrm>
          <a:off x="0" y="0"/>
          <a:ext cx="0" cy="0"/>
          <a:chOff x="0" y="0"/>
          <a:chExt cx="0" cy="0"/>
        </a:xfrm>
      </p:grpSpPr>
      <p:sp>
        <p:nvSpPr>
          <p:cNvPr id="119" name="Google Shape;119;p2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20" name="Google Shape;120;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21" name="Google Shape;121;p28"/>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2" name="Shape 122"/>
        <p:cNvGrpSpPr/>
        <p:nvPr/>
      </p:nvGrpSpPr>
      <p:grpSpPr>
        <a:xfrm>
          <a:off x="0" y="0"/>
          <a:ext cx="0" cy="0"/>
          <a:chOff x="0" y="0"/>
          <a:chExt cx="0" cy="0"/>
        </a:xfrm>
      </p:grpSpPr>
      <p:sp>
        <p:nvSpPr>
          <p:cNvPr id="123" name="Google Shape;123;p2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25" name="Google Shape;125;p2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26" name="Google Shape;126;p2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27" name="Google Shape;127;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28" name="Google Shape;128;p29"/>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9" name="Shape 129"/>
        <p:cNvGrpSpPr/>
        <p:nvPr/>
      </p:nvGrpSpPr>
      <p:grpSpPr>
        <a:xfrm>
          <a:off x="0" y="0"/>
          <a:ext cx="0" cy="0"/>
          <a:chOff x="0" y="0"/>
          <a:chExt cx="0" cy="0"/>
        </a:xfrm>
      </p:grpSpPr>
      <p:sp>
        <p:nvSpPr>
          <p:cNvPr id="130" name="Google Shape;130;p3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131" name="Google Shape;131;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32" name="Google Shape;132;p30"/>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3" name="Shape 133"/>
        <p:cNvGrpSpPr/>
        <p:nvPr/>
      </p:nvGrpSpPr>
      <p:grpSpPr>
        <a:xfrm>
          <a:off x="0" y="0"/>
          <a:ext cx="0" cy="0"/>
          <a:chOff x="0" y="0"/>
          <a:chExt cx="0" cy="0"/>
        </a:xfrm>
      </p:grpSpPr>
      <p:sp>
        <p:nvSpPr>
          <p:cNvPr id="134" name="Google Shape;134;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35" name="Google Shape;135;p31"/>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bg>
      <p:bgPr>
        <a:solidFill>
          <a:srgbClr val="001E3F"/>
        </a:solidFill>
      </p:bgPr>
    </p:bg>
    <p:spTree>
      <p:nvGrpSpPr>
        <p:cNvPr id="136" name="Shape 136"/>
        <p:cNvGrpSpPr/>
        <p:nvPr/>
      </p:nvGrpSpPr>
      <p:grpSpPr>
        <a:xfrm>
          <a:off x="0" y="0"/>
          <a:ext cx="0" cy="0"/>
          <a:chOff x="0" y="0"/>
          <a:chExt cx="0" cy="0"/>
        </a:xfrm>
      </p:grpSpPr>
      <p:sp>
        <p:nvSpPr>
          <p:cNvPr id="137" name="Google Shape;137;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38" name="Google Shape;138;p32"/>
          <p:cNvPicPr preferRelativeResize="0"/>
          <p:nvPr/>
        </p:nvPicPr>
        <p:blipFill>
          <a:blip r:embed="rId2">
            <a:alphaModFix/>
          </a:blip>
          <a:stretch>
            <a:fillRect/>
          </a:stretch>
        </p:blipFill>
        <p:spPr>
          <a:xfrm>
            <a:off x="0" y="0"/>
            <a:ext cx="9144000" cy="417193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39" name="Shape 139"/>
        <p:cNvGrpSpPr/>
        <p:nvPr/>
      </p:nvGrpSpPr>
      <p:grpSpPr>
        <a:xfrm>
          <a:off x="0" y="0"/>
          <a:ext cx="0" cy="0"/>
          <a:chOff x="0" y="0"/>
          <a:chExt cx="0" cy="0"/>
        </a:xfrm>
      </p:grpSpPr>
      <p:sp>
        <p:nvSpPr>
          <p:cNvPr id="140" name="Google Shape;140;p3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indent="0" lvl="0" marL="0" rtl="0" algn="r">
              <a:spcBef>
                <a:spcPts val="0"/>
              </a:spcBef>
              <a:spcAft>
                <a:spcPts val="0"/>
              </a:spcAft>
              <a:buNone/>
            </a:pPr>
            <a:fld id="{00000000-1234-1234-1234-123412341234}" type="slidenum">
              <a:rPr lang="en-GB"/>
              <a:t>‹#›</a:t>
            </a:fld>
            <a:endParaRPr/>
          </a:p>
        </p:txBody>
      </p:sp>
      <p:pic>
        <p:nvPicPr>
          <p:cNvPr id="141" name="Google Shape;141;p33"/>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6" name="Shape 146"/>
        <p:cNvGrpSpPr/>
        <p:nvPr/>
      </p:nvGrpSpPr>
      <p:grpSpPr>
        <a:xfrm>
          <a:off x="0" y="0"/>
          <a:ext cx="0" cy="0"/>
          <a:chOff x="0" y="0"/>
          <a:chExt cx="0" cy="0"/>
        </a:xfrm>
      </p:grpSpPr>
      <p:sp>
        <p:nvSpPr>
          <p:cNvPr id="147" name="Google Shape;147;p35"/>
          <p:cNvSpPr/>
          <p:nvPr/>
        </p:nvSpPr>
        <p:spPr>
          <a:xfrm>
            <a:off x="0" y="0"/>
            <a:ext cx="9144000" cy="3578100"/>
          </a:xfrm>
          <a:prstGeom prst="rect">
            <a:avLst/>
          </a:prstGeom>
          <a:gradFill>
            <a:gsLst>
              <a:gs pos="0">
                <a:srgbClr val="9F5DFF"/>
              </a:gs>
              <a:gs pos="100000">
                <a:srgbClr val="662DB2"/>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5"/>
          <p:cNvSpPr txBox="1"/>
          <p:nvPr>
            <p:ph type="ctrTitle"/>
          </p:nvPr>
        </p:nvSpPr>
        <p:spPr>
          <a:xfrm>
            <a:off x="697725" y="613700"/>
            <a:ext cx="7800600" cy="1483500"/>
          </a:xfrm>
          <a:prstGeom prst="rect">
            <a:avLst/>
          </a:prstGeom>
        </p:spPr>
        <p:txBody>
          <a:bodyPr anchorCtr="0" anchor="t" bIns="0" lIns="0" spcFirstLastPara="1" rIns="0" wrap="square" tIns="0">
            <a:normAutofit/>
          </a:bodyPr>
          <a:lstStyle>
            <a:lvl1pPr lvl="0" rtl="0">
              <a:lnSpc>
                <a:spcPct val="90000"/>
              </a:lnSpc>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p:txBody>
      </p:sp>
      <p:sp>
        <p:nvSpPr>
          <p:cNvPr id="149" name="Google Shape;149;p35"/>
          <p:cNvSpPr txBox="1"/>
          <p:nvPr>
            <p:ph idx="1" type="subTitle"/>
          </p:nvPr>
        </p:nvSpPr>
        <p:spPr>
          <a:xfrm>
            <a:off x="671700" y="2333350"/>
            <a:ext cx="7800600" cy="780000"/>
          </a:xfrm>
          <a:prstGeom prst="rect">
            <a:avLst/>
          </a:prstGeom>
        </p:spPr>
        <p:txBody>
          <a:bodyPr anchorCtr="0" anchor="t" bIns="0" lIns="0" spcFirstLastPara="1" rIns="0" wrap="square" tIns="0">
            <a:normAutofit/>
          </a:bodyPr>
          <a:lstStyle>
            <a:lvl1pPr lvl="0" rtl="0">
              <a:lnSpc>
                <a:spcPct val="115000"/>
              </a:lnSpc>
              <a:spcBef>
                <a:spcPts val="0"/>
              </a:spcBef>
              <a:spcAft>
                <a:spcPts val="0"/>
              </a:spcAft>
              <a:buClr>
                <a:srgbClr val="FFFFFF"/>
              </a:buClr>
              <a:buSzPts val="1800"/>
              <a:buNone/>
              <a:defRPr>
                <a:solidFill>
                  <a:srgbClr val="FFFFFF"/>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150" name="Google Shape;150;p35"/>
          <p:cNvPicPr preferRelativeResize="0"/>
          <p:nvPr/>
        </p:nvPicPr>
        <p:blipFill>
          <a:blip r:embed="rId2">
            <a:alphaModFix/>
          </a:blip>
          <a:stretch>
            <a:fillRect/>
          </a:stretch>
        </p:blipFill>
        <p:spPr>
          <a:xfrm>
            <a:off x="6973473" y="4179138"/>
            <a:ext cx="1524850" cy="301150"/>
          </a:xfrm>
          <a:prstGeom prst="rect">
            <a:avLst/>
          </a:prstGeom>
          <a:noFill/>
          <a:ln>
            <a:noFill/>
          </a:ln>
        </p:spPr>
      </p:pic>
      <p:pic>
        <p:nvPicPr>
          <p:cNvPr id="151" name="Google Shape;151;p35"/>
          <p:cNvPicPr preferRelativeResize="0"/>
          <p:nvPr/>
        </p:nvPicPr>
        <p:blipFill>
          <a:blip r:embed="rId3">
            <a:alphaModFix/>
          </a:blip>
          <a:stretch>
            <a:fillRect/>
          </a:stretch>
        </p:blipFill>
        <p:spPr>
          <a:xfrm>
            <a:off x="671701" y="3970089"/>
            <a:ext cx="2602950" cy="640324"/>
          </a:xfrm>
          <a:prstGeom prst="rect">
            <a:avLst/>
          </a:prstGeom>
          <a:noFill/>
          <a:ln>
            <a:noFill/>
          </a:ln>
        </p:spPr>
      </p:pic>
      <p:pic>
        <p:nvPicPr>
          <p:cNvPr id="152" name="Google Shape;152;p35"/>
          <p:cNvPicPr preferRelativeResize="0"/>
          <p:nvPr/>
        </p:nvPicPr>
        <p:blipFill>
          <a:blip r:embed="rId4">
            <a:alphaModFix/>
          </a:blip>
          <a:stretch>
            <a:fillRect/>
          </a:stretch>
        </p:blipFill>
        <p:spPr>
          <a:xfrm>
            <a:off x="4722050" y="2517048"/>
            <a:ext cx="4260826" cy="133152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chemeClr val="lt1"/>
        </a:solidFill>
      </p:bgPr>
    </p:bg>
    <p:spTree>
      <p:nvGrpSpPr>
        <p:cNvPr id="153" name="Shape 153"/>
        <p:cNvGrpSpPr/>
        <p:nvPr/>
      </p:nvGrpSpPr>
      <p:grpSpPr>
        <a:xfrm>
          <a:off x="0" y="0"/>
          <a:ext cx="0" cy="0"/>
          <a:chOff x="0" y="0"/>
          <a:chExt cx="0" cy="0"/>
        </a:xfrm>
      </p:grpSpPr>
      <p:sp>
        <p:nvSpPr>
          <p:cNvPr id="154" name="Google Shape;154;p36"/>
          <p:cNvSpPr/>
          <p:nvPr/>
        </p:nvSpPr>
        <p:spPr>
          <a:xfrm>
            <a:off x="0" y="0"/>
            <a:ext cx="9144000" cy="3578100"/>
          </a:xfrm>
          <a:prstGeom prst="rect">
            <a:avLst/>
          </a:prstGeom>
          <a:gradFill>
            <a:gsLst>
              <a:gs pos="0">
                <a:srgbClr val="9F5DFF"/>
              </a:gs>
              <a:gs pos="100000">
                <a:srgbClr val="662DB2"/>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36"/>
          <p:cNvSpPr txBox="1"/>
          <p:nvPr>
            <p:ph type="ctrTitle"/>
          </p:nvPr>
        </p:nvSpPr>
        <p:spPr>
          <a:xfrm>
            <a:off x="697725" y="613700"/>
            <a:ext cx="7800600" cy="1483500"/>
          </a:xfrm>
          <a:prstGeom prst="rect">
            <a:avLst/>
          </a:prstGeom>
        </p:spPr>
        <p:txBody>
          <a:bodyPr anchorCtr="0" anchor="t" bIns="0" lIns="0" spcFirstLastPara="1" rIns="0" wrap="square" tIns="0">
            <a:normAutofit/>
          </a:bodyPr>
          <a:lstStyle>
            <a:lvl1pPr lvl="0" rtl="0">
              <a:lnSpc>
                <a:spcPct val="90000"/>
              </a:lnSpc>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p:txBody>
      </p:sp>
      <p:sp>
        <p:nvSpPr>
          <p:cNvPr id="156" name="Google Shape;156;p36"/>
          <p:cNvSpPr txBox="1"/>
          <p:nvPr>
            <p:ph idx="1" type="subTitle"/>
          </p:nvPr>
        </p:nvSpPr>
        <p:spPr>
          <a:xfrm>
            <a:off x="671700" y="2333350"/>
            <a:ext cx="7800600" cy="780000"/>
          </a:xfrm>
          <a:prstGeom prst="rect">
            <a:avLst/>
          </a:prstGeom>
        </p:spPr>
        <p:txBody>
          <a:bodyPr anchorCtr="0" anchor="t" bIns="0" lIns="0" spcFirstLastPara="1" rIns="0" wrap="square" tIns="0">
            <a:normAutofit/>
          </a:bodyPr>
          <a:lstStyle>
            <a:lvl1pPr lvl="0" rtl="0">
              <a:lnSpc>
                <a:spcPct val="115000"/>
              </a:lnSpc>
              <a:spcBef>
                <a:spcPts val="0"/>
              </a:spcBef>
              <a:spcAft>
                <a:spcPts val="0"/>
              </a:spcAft>
              <a:buClr>
                <a:srgbClr val="FFFFFF"/>
              </a:buClr>
              <a:buSzPts val="1800"/>
              <a:buNone/>
              <a:defRPr>
                <a:solidFill>
                  <a:srgbClr val="FFFFFF"/>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157" name="Google Shape;157;p36"/>
          <p:cNvPicPr preferRelativeResize="0"/>
          <p:nvPr/>
        </p:nvPicPr>
        <p:blipFill>
          <a:blip r:embed="rId2">
            <a:alphaModFix/>
          </a:blip>
          <a:stretch>
            <a:fillRect/>
          </a:stretch>
        </p:blipFill>
        <p:spPr>
          <a:xfrm>
            <a:off x="6973473" y="4179138"/>
            <a:ext cx="1524850" cy="301150"/>
          </a:xfrm>
          <a:prstGeom prst="rect">
            <a:avLst/>
          </a:prstGeom>
          <a:noFill/>
          <a:ln>
            <a:noFill/>
          </a:ln>
        </p:spPr>
      </p:pic>
      <p:pic>
        <p:nvPicPr>
          <p:cNvPr id="158" name="Google Shape;158;p36"/>
          <p:cNvPicPr preferRelativeResize="0"/>
          <p:nvPr/>
        </p:nvPicPr>
        <p:blipFill>
          <a:blip r:embed="rId3">
            <a:alphaModFix/>
          </a:blip>
          <a:stretch>
            <a:fillRect/>
          </a:stretch>
        </p:blipFill>
        <p:spPr>
          <a:xfrm>
            <a:off x="671701" y="3970089"/>
            <a:ext cx="2602950" cy="64032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9" name="Shape 159"/>
        <p:cNvGrpSpPr/>
        <p:nvPr/>
      </p:nvGrpSpPr>
      <p:grpSpPr>
        <a:xfrm>
          <a:off x="0" y="0"/>
          <a:ext cx="0" cy="0"/>
          <a:chOff x="0" y="0"/>
          <a:chExt cx="0" cy="0"/>
        </a:xfrm>
      </p:grpSpPr>
      <p:sp>
        <p:nvSpPr>
          <p:cNvPr id="160" name="Google Shape;160;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61" name="Google Shape;161;p37"/>
          <p:cNvPicPr preferRelativeResize="0"/>
          <p:nvPr/>
        </p:nvPicPr>
        <p:blipFill>
          <a:blip r:embed="rId2">
            <a:alphaModFix/>
          </a:blip>
          <a:stretch>
            <a:fillRect/>
          </a:stretch>
        </p:blipFill>
        <p:spPr>
          <a:xfrm>
            <a:off x="7664200" y="271201"/>
            <a:ext cx="1201900" cy="237850"/>
          </a:xfrm>
          <a:prstGeom prst="rect">
            <a:avLst/>
          </a:prstGeom>
          <a:noFill/>
          <a:ln>
            <a:noFill/>
          </a:ln>
        </p:spPr>
      </p:pic>
      <p:sp>
        <p:nvSpPr>
          <p:cNvPr id="162" name="Google Shape;162;p37"/>
          <p:cNvSpPr txBox="1"/>
          <p:nvPr>
            <p:ph type="title"/>
          </p:nvPr>
        </p:nvSpPr>
        <p:spPr>
          <a:xfrm>
            <a:off x="615100" y="2150850"/>
            <a:ext cx="7857300" cy="8418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444F66"/>
              </a:buClr>
              <a:buSzPts val="4800"/>
              <a:buNone/>
              <a:defRPr sz="4800">
                <a:solidFill>
                  <a:srgbClr val="444F66"/>
                </a:solidFill>
              </a:defRPr>
            </a:lvl1pPr>
            <a:lvl2pPr lvl="1" rtl="0">
              <a:spcBef>
                <a:spcPts val="0"/>
              </a:spcBef>
              <a:spcAft>
                <a:spcPts val="0"/>
              </a:spcAft>
              <a:buClr>
                <a:srgbClr val="232937"/>
              </a:buClr>
              <a:buSzPts val="3600"/>
              <a:buNone/>
              <a:defRPr sz="3600">
                <a:solidFill>
                  <a:srgbClr val="232937"/>
                </a:solidFill>
              </a:defRPr>
            </a:lvl2pPr>
            <a:lvl3pPr lvl="2" rtl="0">
              <a:spcBef>
                <a:spcPts val="0"/>
              </a:spcBef>
              <a:spcAft>
                <a:spcPts val="0"/>
              </a:spcAft>
              <a:buClr>
                <a:srgbClr val="232937"/>
              </a:buClr>
              <a:buSzPts val="3600"/>
              <a:buNone/>
              <a:defRPr sz="3600">
                <a:solidFill>
                  <a:srgbClr val="232937"/>
                </a:solidFill>
              </a:defRPr>
            </a:lvl3pPr>
            <a:lvl4pPr lvl="3" rtl="0">
              <a:spcBef>
                <a:spcPts val="0"/>
              </a:spcBef>
              <a:spcAft>
                <a:spcPts val="0"/>
              </a:spcAft>
              <a:buClr>
                <a:srgbClr val="232937"/>
              </a:buClr>
              <a:buSzPts val="3600"/>
              <a:buNone/>
              <a:defRPr sz="3600">
                <a:solidFill>
                  <a:srgbClr val="232937"/>
                </a:solidFill>
              </a:defRPr>
            </a:lvl4pPr>
            <a:lvl5pPr lvl="4" rtl="0">
              <a:spcBef>
                <a:spcPts val="0"/>
              </a:spcBef>
              <a:spcAft>
                <a:spcPts val="0"/>
              </a:spcAft>
              <a:buClr>
                <a:srgbClr val="232937"/>
              </a:buClr>
              <a:buSzPts val="3600"/>
              <a:buNone/>
              <a:defRPr sz="3600">
                <a:solidFill>
                  <a:srgbClr val="232937"/>
                </a:solidFill>
              </a:defRPr>
            </a:lvl5pPr>
            <a:lvl6pPr lvl="5" rtl="0">
              <a:spcBef>
                <a:spcPts val="0"/>
              </a:spcBef>
              <a:spcAft>
                <a:spcPts val="0"/>
              </a:spcAft>
              <a:buClr>
                <a:srgbClr val="232937"/>
              </a:buClr>
              <a:buSzPts val="3600"/>
              <a:buNone/>
              <a:defRPr sz="3600">
                <a:solidFill>
                  <a:srgbClr val="232937"/>
                </a:solidFill>
              </a:defRPr>
            </a:lvl6pPr>
            <a:lvl7pPr lvl="6" rtl="0">
              <a:spcBef>
                <a:spcPts val="0"/>
              </a:spcBef>
              <a:spcAft>
                <a:spcPts val="0"/>
              </a:spcAft>
              <a:buClr>
                <a:srgbClr val="232937"/>
              </a:buClr>
              <a:buSzPts val="3600"/>
              <a:buNone/>
              <a:defRPr sz="3600">
                <a:solidFill>
                  <a:srgbClr val="232937"/>
                </a:solidFill>
              </a:defRPr>
            </a:lvl7pPr>
            <a:lvl8pPr lvl="7" rtl="0">
              <a:spcBef>
                <a:spcPts val="0"/>
              </a:spcBef>
              <a:spcAft>
                <a:spcPts val="0"/>
              </a:spcAft>
              <a:buClr>
                <a:srgbClr val="232937"/>
              </a:buClr>
              <a:buSzPts val="3600"/>
              <a:buNone/>
              <a:defRPr sz="3600">
                <a:solidFill>
                  <a:srgbClr val="232937"/>
                </a:solidFill>
              </a:defRPr>
            </a:lvl8pPr>
            <a:lvl9pPr lvl="8" rtl="0">
              <a:spcBef>
                <a:spcPts val="0"/>
              </a:spcBef>
              <a:spcAft>
                <a:spcPts val="0"/>
              </a:spcAft>
              <a:buClr>
                <a:srgbClr val="232937"/>
              </a:buClr>
              <a:buSzPts val="3600"/>
              <a:buNone/>
              <a:defRPr sz="3600">
                <a:solidFill>
                  <a:srgbClr val="232937"/>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Slate Dark">
  <p:cSld name="SECTION_HEADER_1">
    <p:bg>
      <p:bgPr>
        <a:solidFill>
          <a:srgbClr val="001E3F"/>
        </a:solidFill>
      </p:bgPr>
    </p:bg>
    <p:spTree>
      <p:nvGrpSpPr>
        <p:cNvPr id="163" name="Shape 163"/>
        <p:cNvGrpSpPr/>
        <p:nvPr/>
      </p:nvGrpSpPr>
      <p:grpSpPr>
        <a:xfrm>
          <a:off x="0" y="0"/>
          <a:ext cx="0" cy="0"/>
          <a:chOff x="0" y="0"/>
          <a:chExt cx="0" cy="0"/>
        </a:xfrm>
      </p:grpSpPr>
      <p:sp>
        <p:nvSpPr>
          <p:cNvPr id="164" name="Google Shape;164;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65" name="Google Shape;165;p38"/>
          <p:cNvPicPr preferRelativeResize="0"/>
          <p:nvPr/>
        </p:nvPicPr>
        <p:blipFill>
          <a:blip r:embed="rId2">
            <a:alphaModFix/>
          </a:blip>
          <a:stretch>
            <a:fillRect/>
          </a:stretch>
        </p:blipFill>
        <p:spPr>
          <a:xfrm>
            <a:off x="7664200" y="271201"/>
            <a:ext cx="1201900" cy="237850"/>
          </a:xfrm>
          <a:prstGeom prst="rect">
            <a:avLst/>
          </a:prstGeom>
          <a:noFill/>
          <a:ln>
            <a:noFill/>
          </a:ln>
        </p:spPr>
      </p:pic>
      <p:sp>
        <p:nvSpPr>
          <p:cNvPr id="166" name="Google Shape;166;p38"/>
          <p:cNvSpPr txBox="1"/>
          <p:nvPr>
            <p:ph type="title"/>
          </p:nvPr>
        </p:nvSpPr>
        <p:spPr>
          <a:xfrm>
            <a:off x="615100" y="2150850"/>
            <a:ext cx="7857300" cy="8418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4800"/>
              <a:buNone/>
              <a:defRPr sz="4800">
                <a:solidFill>
                  <a:srgbClr val="FFFFFF"/>
                </a:solidFill>
              </a:defRPr>
            </a:lvl2pPr>
            <a:lvl3pPr lvl="2" rtl="0">
              <a:spcBef>
                <a:spcPts val="0"/>
              </a:spcBef>
              <a:spcAft>
                <a:spcPts val="0"/>
              </a:spcAft>
              <a:buClr>
                <a:srgbClr val="FFFFFF"/>
              </a:buClr>
              <a:buSzPts val="4800"/>
              <a:buNone/>
              <a:defRPr sz="4800">
                <a:solidFill>
                  <a:srgbClr val="FFFFFF"/>
                </a:solidFill>
              </a:defRPr>
            </a:lvl3pPr>
            <a:lvl4pPr lvl="3" rtl="0">
              <a:spcBef>
                <a:spcPts val="0"/>
              </a:spcBef>
              <a:spcAft>
                <a:spcPts val="0"/>
              </a:spcAft>
              <a:buClr>
                <a:srgbClr val="FFFFFF"/>
              </a:buClr>
              <a:buSzPts val="4800"/>
              <a:buNone/>
              <a:defRPr sz="4800">
                <a:solidFill>
                  <a:srgbClr val="FFFFFF"/>
                </a:solidFill>
              </a:defRPr>
            </a:lvl4pPr>
            <a:lvl5pPr lvl="4" rtl="0">
              <a:spcBef>
                <a:spcPts val="0"/>
              </a:spcBef>
              <a:spcAft>
                <a:spcPts val="0"/>
              </a:spcAft>
              <a:buClr>
                <a:srgbClr val="FFFFFF"/>
              </a:buClr>
              <a:buSzPts val="4800"/>
              <a:buNone/>
              <a:defRPr sz="4800">
                <a:solidFill>
                  <a:srgbClr val="FFFFFF"/>
                </a:solidFill>
              </a:defRPr>
            </a:lvl5pPr>
            <a:lvl6pPr lvl="5" rtl="0">
              <a:spcBef>
                <a:spcPts val="0"/>
              </a:spcBef>
              <a:spcAft>
                <a:spcPts val="0"/>
              </a:spcAft>
              <a:buClr>
                <a:srgbClr val="FFFFFF"/>
              </a:buClr>
              <a:buSzPts val="4800"/>
              <a:buNone/>
              <a:defRPr sz="4800">
                <a:solidFill>
                  <a:srgbClr val="FFFFFF"/>
                </a:solidFill>
              </a:defRPr>
            </a:lvl6pPr>
            <a:lvl7pPr lvl="6" rtl="0">
              <a:spcBef>
                <a:spcPts val="0"/>
              </a:spcBef>
              <a:spcAft>
                <a:spcPts val="0"/>
              </a:spcAft>
              <a:buClr>
                <a:srgbClr val="FFFFFF"/>
              </a:buClr>
              <a:buSzPts val="4800"/>
              <a:buNone/>
              <a:defRPr sz="4800">
                <a:solidFill>
                  <a:srgbClr val="FFFFFF"/>
                </a:solidFill>
              </a:defRPr>
            </a:lvl7pPr>
            <a:lvl8pPr lvl="7" rtl="0">
              <a:spcBef>
                <a:spcPts val="0"/>
              </a:spcBef>
              <a:spcAft>
                <a:spcPts val="0"/>
              </a:spcAft>
              <a:buClr>
                <a:srgbClr val="FFFFFF"/>
              </a:buClr>
              <a:buSzPts val="4800"/>
              <a:buNone/>
              <a:defRPr sz="4800">
                <a:solidFill>
                  <a:srgbClr val="FFFFFF"/>
                </a:solidFill>
              </a:defRPr>
            </a:lvl8pPr>
            <a:lvl9pPr lvl="8" rtl="0">
              <a:spcBef>
                <a:spcPts val="0"/>
              </a:spcBef>
              <a:spcAft>
                <a:spcPts val="0"/>
              </a:spcAft>
              <a:buClr>
                <a:srgbClr val="FFFFFF"/>
              </a:buClr>
              <a:buSzPts val="4800"/>
              <a:buNone/>
              <a:defRPr sz="4800">
                <a:solidFill>
                  <a:srgbClr val="FFFFFF"/>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Purple">
  <p:cSld name="SECTION_HEADER_1_1">
    <p:bg>
      <p:bgPr>
        <a:solidFill>
          <a:srgbClr val="8E4EEF"/>
        </a:solidFill>
      </p:bgPr>
    </p:bg>
    <p:spTree>
      <p:nvGrpSpPr>
        <p:cNvPr id="167" name="Shape 167"/>
        <p:cNvGrpSpPr/>
        <p:nvPr/>
      </p:nvGrpSpPr>
      <p:grpSpPr>
        <a:xfrm>
          <a:off x="0" y="0"/>
          <a:ext cx="0" cy="0"/>
          <a:chOff x="0" y="0"/>
          <a:chExt cx="0" cy="0"/>
        </a:xfrm>
      </p:grpSpPr>
      <p:sp>
        <p:nvSpPr>
          <p:cNvPr id="168" name="Google Shape;168;p39"/>
          <p:cNvSpPr txBox="1"/>
          <p:nvPr>
            <p:ph type="title"/>
          </p:nvPr>
        </p:nvSpPr>
        <p:spPr>
          <a:xfrm>
            <a:off x="615100" y="2150850"/>
            <a:ext cx="7857300" cy="8418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p:txBody>
      </p:sp>
      <p:sp>
        <p:nvSpPr>
          <p:cNvPr id="169" name="Google Shape;169;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pic>
        <p:nvPicPr>
          <p:cNvPr id="170" name="Google Shape;170;p39"/>
          <p:cNvPicPr preferRelativeResize="0"/>
          <p:nvPr/>
        </p:nvPicPr>
        <p:blipFill>
          <a:blip r:embed="rId2">
            <a:alphaModFix/>
          </a:blip>
          <a:stretch>
            <a:fillRect/>
          </a:stretch>
        </p:blipFill>
        <p:spPr>
          <a:xfrm>
            <a:off x="7665525" y="271200"/>
            <a:ext cx="1199238" cy="2378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1" name="Shape 171"/>
        <p:cNvGrpSpPr/>
        <p:nvPr/>
      </p:nvGrpSpPr>
      <p:grpSpPr>
        <a:xfrm>
          <a:off x="0" y="0"/>
          <a:ext cx="0" cy="0"/>
          <a:chOff x="0" y="0"/>
          <a:chExt cx="0" cy="0"/>
        </a:xfrm>
      </p:grpSpPr>
      <p:sp>
        <p:nvSpPr>
          <p:cNvPr id="172" name="Google Shape;172;p4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3" name="Google Shape;173;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74" name="Google Shape;174;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75" name="Google Shape;175;p40"/>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6" name="Shape 176"/>
        <p:cNvGrpSpPr/>
        <p:nvPr/>
      </p:nvGrpSpPr>
      <p:grpSpPr>
        <a:xfrm>
          <a:off x="0" y="0"/>
          <a:ext cx="0" cy="0"/>
          <a:chOff x="0" y="0"/>
          <a:chExt cx="0" cy="0"/>
        </a:xfrm>
      </p:grpSpPr>
      <p:sp>
        <p:nvSpPr>
          <p:cNvPr id="177" name="Google Shape;177;p4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8" name="Google Shape;178;p4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79" name="Google Shape;179;p4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80" name="Google Shape;180;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81" name="Google Shape;181;p41"/>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2" name="Shape 182"/>
        <p:cNvGrpSpPr/>
        <p:nvPr/>
      </p:nvGrpSpPr>
      <p:grpSpPr>
        <a:xfrm>
          <a:off x="0" y="0"/>
          <a:ext cx="0" cy="0"/>
          <a:chOff x="0" y="0"/>
          <a:chExt cx="0" cy="0"/>
        </a:xfrm>
      </p:grpSpPr>
      <p:sp>
        <p:nvSpPr>
          <p:cNvPr id="183" name="Google Shape;183;p4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4" name="Google Shape;184;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85" name="Google Shape;185;p42"/>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86" name="Shape 186"/>
        <p:cNvGrpSpPr/>
        <p:nvPr/>
      </p:nvGrpSpPr>
      <p:grpSpPr>
        <a:xfrm>
          <a:off x="0" y="0"/>
          <a:ext cx="0" cy="0"/>
          <a:chOff x="0" y="0"/>
          <a:chExt cx="0" cy="0"/>
        </a:xfrm>
      </p:grpSpPr>
      <p:sp>
        <p:nvSpPr>
          <p:cNvPr id="187" name="Google Shape;187;p4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88" name="Google Shape;188;p4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89" name="Google Shape;189;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90" name="Google Shape;190;p43"/>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1" name="Shape 191"/>
        <p:cNvGrpSpPr/>
        <p:nvPr/>
      </p:nvGrpSpPr>
      <p:grpSpPr>
        <a:xfrm>
          <a:off x="0" y="0"/>
          <a:ext cx="0" cy="0"/>
          <a:chOff x="0" y="0"/>
          <a:chExt cx="0" cy="0"/>
        </a:xfrm>
      </p:grpSpPr>
      <p:sp>
        <p:nvSpPr>
          <p:cNvPr id="192" name="Google Shape;192;p4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93" name="Google Shape;193;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194" name="Google Shape;194;p44"/>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95" name="Shape 195"/>
        <p:cNvGrpSpPr/>
        <p:nvPr/>
      </p:nvGrpSpPr>
      <p:grpSpPr>
        <a:xfrm>
          <a:off x="0" y="0"/>
          <a:ext cx="0" cy="0"/>
          <a:chOff x="0" y="0"/>
          <a:chExt cx="0" cy="0"/>
        </a:xfrm>
      </p:grpSpPr>
      <p:sp>
        <p:nvSpPr>
          <p:cNvPr id="196" name="Google Shape;196;p4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4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98" name="Google Shape;198;p4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99" name="Google Shape;199;p4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00" name="Google Shape;200;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201" name="Google Shape;201;p45"/>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2" name="Shape 202"/>
        <p:cNvGrpSpPr/>
        <p:nvPr/>
      </p:nvGrpSpPr>
      <p:grpSpPr>
        <a:xfrm>
          <a:off x="0" y="0"/>
          <a:ext cx="0" cy="0"/>
          <a:chOff x="0" y="0"/>
          <a:chExt cx="0" cy="0"/>
        </a:xfrm>
      </p:grpSpPr>
      <p:sp>
        <p:nvSpPr>
          <p:cNvPr id="203" name="Google Shape;203;p4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204" name="Google Shape;204;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205" name="Google Shape;205;p46"/>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6" name="Shape 206"/>
        <p:cNvGrpSpPr/>
        <p:nvPr/>
      </p:nvGrpSpPr>
      <p:grpSpPr>
        <a:xfrm>
          <a:off x="0" y="0"/>
          <a:ext cx="0" cy="0"/>
          <a:chOff x="0" y="0"/>
          <a:chExt cx="0" cy="0"/>
        </a:xfrm>
      </p:grpSpPr>
      <p:sp>
        <p:nvSpPr>
          <p:cNvPr id="207" name="Google Shape;207;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208" name="Google Shape;208;p47"/>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bg>
      <p:bgPr>
        <a:solidFill>
          <a:srgbClr val="351654"/>
        </a:solidFill>
      </p:bgPr>
    </p:bg>
    <p:spTree>
      <p:nvGrpSpPr>
        <p:cNvPr id="209" name="Shape 209"/>
        <p:cNvGrpSpPr/>
        <p:nvPr/>
      </p:nvGrpSpPr>
      <p:grpSpPr>
        <a:xfrm>
          <a:off x="0" y="0"/>
          <a:ext cx="0" cy="0"/>
          <a:chOff x="0" y="0"/>
          <a:chExt cx="0" cy="0"/>
        </a:xfrm>
      </p:grpSpPr>
      <p:sp>
        <p:nvSpPr>
          <p:cNvPr id="210" name="Google Shape;210;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211" name="Google Shape;211;p48"/>
          <p:cNvPicPr preferRelativeResize="0"/>
          <p:nvPr/>
        </p:nvPicPr>
        <p:blipFill>
          <a:blip r:embed="rId2">
            <a:alphaModFix/>
          </a:blip>
          <a:stretch>
            <a:fillRect/>
          </a:stretch>
        </p:blipFill>
        <p:spPr>
          <a:xfrm>
            <a:off x="0" y="-11"/>
            <a:ext cx="9143998" cy="4305021"/>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2" name="Shape 212"/>
        <p:cNvGrpSpPr/>
        <p:nvPr/>
      </p:nvGrpSpPr>
      <p:grpSpPr>
        <a:xfrm>
          <a:off x="0" y="0"/>
          <a:ext cx="0" cy="0"/>
          <a:chOff x="0" y="0"/>
          <a:chExt cx="0" cy="0"/>
        </a:xfrm>
      </p:grpSpPr>
      <p:sp>
        <p:nvSpPr>
          <p:cNvPr id="213" name="Google Shape;213;p4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indent="0" lvl="0" marL="0" rtl="0" algn="r">
              <a:spcBef>
                <a:spcPts val="0"/>
              </a:spcBef>
              <a:spcAft>
                <a:spcPts val="0"/>
              </a:spcAft>
              <a:buNone/>
            </a:pPr>
            <a:fld id="{00000000-1234-1234-1234-123412341234}" type="slidenum">
              <a:rPr lang="en-GB"/>
              <a:t>‹#›</a:t>
            </a:fld>
            <a:endParaRPr/>
          </a:p>
        </p:txBody>
      </p:sp>
      <p:pic>
        <p:nvPicPr>
          <p:cNvPr id="214" name="Google Shape;214;p49"/>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9" name="Shape 219"/>
        <p:cNvGrpSpPr/>
        <p:nvPr/>
      </p:nvGrpSpPr>
      <p:grpSpPr>
        <a:xfrm>
          <a:off x="0" y="0"/>
          <a:ext cx="0" cy="0"/>
          <a:chOff x="0" y="0"/>
          <a:chExt cx="0" cy="0"/>
        </a:xfrm>
      </p:grpSpPr>
      <p:sp>
        <p:nvSpPr>
          <p:cNvPr id="220" name="Google Shape;220;p51"/>
          <p:cNvSpPr/>
          <p:nvPr/>
        </p:nvSpPr>
        <p:spPr>
          <a:xfrm>
            <a:off x="0" y="0"/>
            <a:ext cx="9144000" cy="3578100"/>
          </a:xfrm>
          <a:prstGeom prst="rect">
            <a:avLst/>
          </a:prstGeom>
          <a:gradFill>
            <a:gsLst>
              <a:gs pos="0">
                <a:srgbClr val="557C00"/>
              </a:gs>
              <a:gs pos="100000">
                <a:srgbClr val="A6CE3C"/>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51"/>
          <p:cNvSpPr txBox="1"/>
          <p:nvPr>
            <p:ph type="ctrTitle"/>
          </p:nvPr>
        </p:nvSpPr>
        <p:spPr>
          <a:xfrm>
            <a:off x="697725" y="613700"/>
            <a:ext cx="7800600" cy="1483500"/>
          </a:xfrm>
          <a:prstGeom prst="rect">
            <a:avLst/>
          </a:prstGeom>
        </p:spPr>
        <p:txBody>
          <a:bodyPr anchorCtr="0" anchor="t" bIns="0" lIns="0" spcFirstLastPara="1" rIns="0" wrap="square" tIns="0">
            <a:normAutofit/>
          </a:bodyPr>
          <a:lstStyle>
            <a:lvl1pPr lvl="0" rtl="0">
              <a:lnSpc>
                <a:spcPct val="90000"/>
              </a:lnSpc>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p:txBody>
      </p:sp>
      <p:sp>
        <p:nvSpPr>
          <p:cNvPr id="222" name="Google Shape;222;p51"/>
          <p:cNvSpPr txBox="1"/>
          <p:nvPr>
            <p:ph idx="1" type="subTitle"/>
          </p:nvPr>
        </p:nvSpPr>
        <p:spPr>
          <a:xfrm>
            <a:off x="671700" y="2333350"/>
            <a:ext cx="7800600" cy="780000"/>
          </a:xfrm>
          <a:prstGeom prst="rect">
            <a:avLst/>
          </a:prstGeom>
        </p:spPr>
        <p:txBody>
          <a:bodyPr anchorCtr="0" anchor="t" bIns="0" lIns="0" spcFirstLastPara="1" rIns="0" wrap="square" tIns="0">
            <a:normAutofit/>
          </a:bodyPr>
          <a:lstStyle>
            <a:lvl1pPr lvl="0" rtl="0">
              <a:lnSpc>
                <a:spcPct val="115000"/>
              </a:lnSpc>
              <a:spcBef>
                <a:spcPts val="0"/>
              </a:spcBef>
              <a:spcAft>
                <a:spcPts val="0"/>
              </a:spcAft>
              <a:buClr>
                <a:srgbClr val="FFFFFF"/>
              </a:buClr>
              <a:buSzPts val="1800"/>
              <a:buNone/>
              <a:defRPr>
                <a:solidFill>
                  <a:srgbClr val="FFFFFF"/>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223" name="Google Shape;223;p51"/>
          <p:cNvPicPr preferRelativeResize="0"/>
          <p:nvPr/>
        </p:nvPicPr>
        <p:blipFill>
          <a:blip r:embed="rId2">
            <a:alphaModFix/>
          </a:blip>
          <a:stretch>
            <a:fillRect/>
          </a:stretch>
        </p:blipFill>
        <p:spPr>
          <a:xfrm>
            <a:off x="6973473" y="4179138"/>
            <a:ext cx="1524850" cy="301150"/>
          </a:xfrm>
          <a:prstGeom prst="rect">
            <a:avLst/>
          </a:prstGeom>
          <a:noFill/>
          <a:ln>
            <a:noFill/>
          </a:ln>
        </p:spPr>
      </p:pic>
      <p:pic>
        <p:nvPicPr>
          <p:cNvPr id="224" name="Google Shape;224;p51"/>
          <p:cNvPicPr preferRelativeResize="0"/>
          <p:nvPr/>
        </p:nvPicPr>
        <p:blipFill>
          <a:blip r:embed="rId3">
            <a:alphaModFix/>
          </a:blip>
          <a:stretch>
            <a:fillRect/>
          </a:stretch>
        </p:blipFill>
        <p:spPr>
          <a:xfrm>
            <a:off x="671700" y="3970102"/>
            <a:ext cx="2852215" cy="640325"/>
          </a:xfrm>
          <a:prstGeom prst="rect">
            <a:avLst/>
          </a:prstGeom>
          <a:noFill/>
          <a:ln>
            <a:noFill/>
          </a:ln>
        </p:spPr>
      </p:pic>
      <p:pic>
        <p:nvPicPr>
          <p:cNvPr id="225" name="Google Shape;225;p51"/>
          <p:cNvPicPr preferRelativeResize="0"/>
          <p:nvPr/>
        </p:nvPicPr>
        <p:blipFill>
          <a:blip r:embed="rId4">
            <a:alphaModFix/>
          </a:blip>
          <a:stretch>
            <a:fillRect/>
          </a:stretch>
        </p:blipFill>
        <p:spPr>
          <a:xfrm>
            <a:off x="4505099" y="2081080"/>
            <a:ext cx="4345424" cy="183707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solidFill>
          <a:schemeClr val="lt1"/>
        </a:solidFill>
      </p:bgPr>
    </p:bg>
    <p:spTree>
      <p:nvGrpSpPr>
        <p:cNvPr id="226" name="Shape 226"/>
        <p:cNvGrpSpPr/>
        <p:nvPr/>
      </p:nvGrpSpPr>
      <p:grpSpPr>
        <a:xfrm>
          <a:off x="0" y="0"/>
          <a:ext cx="0" cy="0"/>
          <a:chOff x="0" y="0"/>
          <a:chExt cx="0" cy="0"/>
        </a:xfrm>
      </p:grpSpPr>
      <p:sp>
        <p:nvSpPr>
          <p:cNvPr id="227" name="Google Shape;227;p52"/>
          <p:cNvSpPr/>
          <p:nvPr/>
        </p:nvSpPr>
        <p:spPr>
          <a:xfrm>
            <a:off x="0" y="0"/>
            <a:ext cx="9144000" cy="3578100"/>
          </a:xfrm>
          <a:prstGeom prst="rect">
            <a:avLst/>
          </a:prstGeom>
          <a:gradFill>
            <a:gsLst>
              <a:gs pos="0">
                <a:srgbClr val="557C00"/>
              </a:gs>
              <a:gs pos="100000">
                <a:srgbClr val="A6CE3C"/>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52"/>
          <p:cNvSpPr txBox="1"/>
          <p:nvPr>
            <p:ph type="ctrTitle"/>
          </p:nvPr>
        </p:nvSpPr>
        <p:spPr>
          <a:xfrm>
            <a:off x="697725" y="613700"/>
            <a:ext cx="7800600" cy="1483500"/>
          </a:xfrm>
          <a:prstGeom prst="rect">
            <a:avLst/>
          </a:prstGeom>
        </p:spPr>
        <p:txBody>
          <a:bodyPr anchorCtr="0" anchor="t" bIns="0" lIns="0" spcFirstLastPara="1" rIns="0" wrap="square" tIns="0">
            <a:normAutofit/>
          </a:bodyPr>
          <a:lstStyle>
            <a:lvl1pPr lvl="0" rtl="0">
              <a:lnSpc>
                <a:spcPct val="90000"/>
              </a:lnSpc>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p:txBody>
      </p:sp>
      <p:sp>
        <p:nvSpPr>
          <p:cNvPr id="229" name="Google Shape;229;p52"/>
          <p:cNvSpPr txBox="1"/>
          <p:nvPr>
            <p:ph idx="1" type="subTitle"/>
          </p:nvPr>
        </p:nvSpPr>
        <p:spPr>
          <a:xfrm>
            <a:off x="671700" y="2333350"/>
            <a:ext cx="7800600" cy="780000"/>
          </a:xfrm>
          <a:prstGeom prst="rect">
            <a:avLst/>
          </a:prstGeom>
        </p:spPr>
        <p:txBody>
          <a:bodyPr anchorCtr="0" anchor="t" bIns="0" lIns="0" spcFirstLastPara="1" rIns="0" wrap="square" tIns="0">
            <a:normAutofit/>
          </a:bodyPr>
          <a:lstStyle>
            <a:lvl1pPr lvl="0" rtl="0">
              <a:lnSpc>
                <a:spcPct val="115000"/>
              </a:lnSpc>
              <a:spcBef>
                <a:spcPts val="0"/>
              </a:spcBef>
              <a:spcAft>
                <a:spcPts val="0"/>
              </a:spcAft>
              <a:buClr>
                <a:srgbClr val="FFFFFF"/>
              </a:buClr>
              <a:buSzPts val="1800"/>
              <a:buNone/>
              <a:defRPr>
                <a:solidFill>
                  <a:srgbClr val="FFFFFF"/>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230" name="Google Shape;230;p52"/>
          <p:cNvPicPr preferRelativeResize="0"/>
          <p:nvPr/>
        </p:nvPicPr>
        <p:blipFill>
          <a:blip r:embed="rId2">
            <a:alphaModFix/>
          </a:blip>
          <a:stretch>
            <a:fillRect/>
          </a:stretch>
        </p:blipFill>
        <p:spPr>
          <a:xfrm>
            <a:off x="6973473" y="4179138"/>
            <a:ext cx="1524850" cy="301150"/>
          </a:xfrm>
          <a:prstGeom prst="rect">
            <a:avLst/>
          </a:prstGeom>
          <a:noFill/>
          <a:ln>
            <a:noFill/>
          </a:ln>
        </p:spPr>
      </p:pic>
      <p:pic>
        <p:nvPicPr>
          <p:cNvPr id="231" name="Google Shape;231;p52"/>
          <p:cNvPicPr preferRelativeResize="0"/>
          <p:nvPr/>
        </p:nvPicPr>
        <p:blipFill>
          <a:blip r:embed="rId3">
            <a:alphaModFix/>
          </a:blip>
          <a:stretch>
            <a:fillRect/>
          </a:stretch>
        </p:blipFill>
        <p:spPr>
          <a:xfrm>
            <a:off x="671700" y="3970102"/>
            <a:ext cx="2852215" cy="64032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2" name="Shape 232"/>
        <p:cNvGrpSpPr/>
        <p:nvPr/>
      </p:nvGrpSpPr>
      <p:grpSpPr>
        <a:xfrm>
          <a:off x="0" y="0"/>
          <a:ext cx="0" cy="0"/>
          <a:chOff x="0" y="0"/>
          <a:chExt cx="0" cy="0"/>
        </a:xfrm>
      </p:grpSpPr>
      <p:sp>
        <p:nvSpPr>
          <p:cNvPr id="233" name="Google Shape;233;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234" name="Google Shape;234;p53"/>
          <p:cNvPicPr preferRelativeResize="0"/>
          <p:nvPr/>
        </p:nvPicPr>
        <p:blipFill>
          <a:blip r:embed="rId2">
            <a:alphaModFix/>
          </a:blip>
          <a:stretch>
            <a:fillRect/>
          </a:stretch>
        </p:blipFill>
        <p:spPr>
          <a:xfrm>
            <a:off x="7664200" y="271201"/>
            <a:ext cx="1201900" cy="237850"/>
          </a:xfrm>
          <a:prstGeom prst="rect">
            <a:avLst/>
          </a:prstGeom>
          <a:noFill/>
          <a:ln>
            <a:noFill/>
          </a:ln>
        </p:spPr>
      </p:pic>
      <p:sp>
        <p:nvSpPr>
          <p:cNvPr id="235" name="Google Shape;235;p53"/>
          <p:cNvSpPr txBox="1"/>
          <p:nvPr>
            <p:ph type="title"/>
          </p:nvPr>
        </p:nvSpPr>
        <p:spPr>
          <a:xfrm>
            <a:off x="615100" y="2150850"/>
            <a:ext cx="7857300" cy="8418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444F66"/>
              </a:buClr>
              <a:buSzPts val="4800"/>
              <a:buNone/>
              <a:defRPr sz="4800">
                <a:solidFill>
                  <a:srgbClr val="444F66"/>
                </a:solidFill>
              </a:defRPr>
            </a:lvl1pPr>
            <a:lvl2pPr lvl="1" rtl="0">
              <a:spcBef>
                <a:spcPts val="0"/>
              </a:spcBef>
              <a:spcAft>
                <a:spcPts val="0"/>
              </a:spcAft>
              <a:buClr>
                <a:srgbClr val="232937"/>
              </a:buClr>
              <a:buSzPts val="3600"/>
              <a:buNone/>
              <a:defRPr sz="3600">
                <a:solidFill>
                  <a:srgbClr val="232937"/>
                </a:solidFill>
              </a:defRPr>
            </a:lvl2pPr>
            <a:lvl3pPr lvl="2" rtl="0">
              <a:spcBef>
                <a:spcPts val="0"/>
              </a:spcBef>
              <a:spcAft>
                <a:spcPts val="0"/>
              </a:spcAft>
              <a:buClr>
                <a:srgbClr val="232937"/>
              </a:buClr>
              <a:buSzPts val="3600"/>
              <a:buNone/>
              <a:defRPr sz="3600">
                <a:solidFill>
                  <a:srgbClr val="232937"/>
                </a:solidFill>
              </a:defRPr>
            </a:lvl3pPr>
            <a:lvl4pPr lvl="3" rtl="0">
              <a:spcBef>
                <a:spcPts val="0"/>
              </a:spcBef>
              <a:spcAft>
                <a:spcPts val="0"/>
              </a:spcAft>
              <a:buClr>
                <a:srgbClr val="232937"/>
              </a:buClr>
              <a:buSzPts val="3600"/>
              <a:buNone/>
              <a:defRPr sz="3600">
                <a:solidFill>
                  <a:srgbClr val="232937"/>
                </a:solidFill>
              </a:defRPr>
            </a:lvl4pPr>
            <a:lvl5pPr lvl="4" rtl="0">
              <a:spcBef>
                <a:spcPts val="0"/>
              </a:spcBef>
              <a:spcAft>
                <a:spcPts val="0"/>
              </a:spcAft>
              <a:buClr>
                <a:srgbClr val="232937"/>
              </a:buClr>
              <a:buSzPts val="3600"/>
              <a:buNone/>
              <a:defRPr sz="3600">
                <a:solidFill>
                  <a:srgbClr val="232937"/>
                </a:solidFill>
              </a:defRPr>
            </a:lvl5pPr>
            <a:lvl6pPr lvl="5" rtl="0">
              <a:spcBef>
                <a:spcPts val="0"/>
              </a:spcBef>
              <a:spcAft>
                <a:spcPts val="0"/>
              </a:spcAft>
              <a:buClr>
                <a:srgbClr val="232937"/>
              </a:buClr>
              <a:buSzPts val="3600"/>
              <a:buNone/>
              <a:defRPr sz="3600">
                <a:solidFill>
                  <a:srgbClr val="232937"/>
                </a:solidFill>
              </a:defRPr>
            </a:lvl6pPr>
            <a:lvl7pPr lvl="6" rtl="0">
              <a:spcBef>
                <a:spcPts val="0"/>
              </a:spcBef>
              <a:spcAft>
                <a:spcPts val="0"/>
              </a:spcAft>
              <a:buClr>
                <a:srgbClr val="232937"/>
              </a:buClr>
              <a:buSzPts val="3600"/>
              <a:buNone/>
              <a:defRPr sz="3600">
                <a:solidFill>
                  <a:srgbClr val="232937"/>
                </a:solidFill>
              </a:defRPr>
            </a:lvl7pPr>
            <a:lvl8pPr lvl="7" rtl="0">
              <a:spcBef>
                <a:spcPts val="0"/>
              </a:spcBef>
              <a:spcAft>
                <a:spcPts val="0"/>
              </a:spcAft>
              <a:buClr>
                <a:srgbClr val="232937"/>
              </a:buClr>
              <a:buSzPts val="3600"/>
              <a:buNone/>
              <a:defRPr sz="3600">
                <a:solidFill>
                  <a:srgbClr val="232937"/>
                </a:solidFill>
              </a:defRPr>
            </a:lvl8pPr>
            <a:lvl9pPr lvl="8" rtl="0">
              <a:spcBef>
                <a:spcPts val="0"/>
              </a:spcBef>
              <a:spcAft>
                <a:spcPts val="0"/>
              </a:spcAft>
              <a:buClr>
                <a:srgbClr val="232937"/>
              </a:buClr>
              <a:buSzPts val="3600"/>
              <a:buNone/>
              <a:defRPr sz="3600">
                <a:solidFill>
                  <a:srgbClr val="232937"/>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Slate Dark">
  <p:cSld name="SECTION_HEADER_1">
    <p:bg>
      <p:bgPr>
        <a:solidFill>
          <a:srgbClr val="232937"/>
        </a:solidFill>
      </p:bgPr>
    </p:bg>
    <p:spTree>
      <p:nvGrpSpPr>
        <p:cNvPr id="236" name="Shape 236"/>
        <p:cNvGrpSpPr/>
        <p:nvPr/>
      </p:nvGrpSpPr>
      <p:grpSpPr>
        <a:xfrm>
          <a:off x="0" y="0"/>
          <a:ext cx="0" cy="0"/>
          <a:chOff x="0" y="0"/>
          <a:chExt cx="0" cy="0"/>
        </a:xfrm>
      </p:grpSpPr>
      <p:sp>
        <p:nvSpPr>
          <p:cNvPr id="237" name="Google Shape;237;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238" name="Google Shape;238;p54"/>
          <p:cNvPicPr preferRelativeResize="0"/>
          <p:nvPr/>
        </p:nvPicPr>
        <p:blipFill>
          <a:blip r:embed="rId2">
            <a:alphaModFix/>
          </a:blip>
          <a:stretch>
            <a:fillRect/>
          </a:stretch>
        </p:blipFill>
        <p:spPr>
          <a:xfrm>
            <a:off x="7664200" y="271201"/>
            <a:ext cx="1201900" cy="237850"/>
          </a:xfrm>
          <a:prstGeom prst="rect">
            <a:avLst/>
          </a:prstGeom>
          <a:noFill/>
          <a:ln>
            <a:noFill/>
          </a:ln>
        </p:spPr>
      </p:pic>
      <p:sp>
        <p:nvSpPr>
          <p:cNvPr id="239" name="Google Shape;239;p54"/>
          <p:cNvSpPr txBox="1"/>
          <p:nvPr>
            <p:ph type="title"/>
          </p:nvPr>
        </p:nvSpPr>
        <p:spPr>
          <a:xfrm>
            <a:off x="615100" y="2150850"/>
            <a:ext cx="7857300" cy="8418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4800"/>
              <a:buNone/>
              <a:defRPr sz="4800">
                <a:solidFill>
                  <a:srgbClr val="FFFFFF"/>
                </a:solidFill>
              </a:defRPr>
            </a:lvl2pPr>
            <a:lvl3pPr lvl="2" rtl="0">
              <a:spcBef>
                <a:spcPts val="0"/>
              </a:spcBef>
              <a:spcAft>
                <a:spcPts val="0"/>
              </a:spcAft>
              <a:buClr>
                <a:srgbClr val="FFFFFF"/>
              </a:buClr>
              <a:buSzPts val="4800"/>
              <a:buNone/>
              <a:defRPr sz="4800">
                <a:solidFill>
                  <a:srgbClr val="FFFFFF"/>
                </a:solidFill>
              </a:defRPr>
            </a:lvl3pPr>
            <a:lvl4pPr lvl="3" rtl="0">
              <a:spcBef>
                <a:spcPts val="0"/>
              </a:spcBef>
              <a:spcAft>
                <a:spcPts val="0"/>
              </a:spcAft>
              <a:buClr>
                <a:srgbClr val="FFFFFF"/>
              </a:buClr>
              <a:buSzPts val="4800"/>
              <a:buNone/>
              <a:defRPr sz="4800">
                <a:solidFill>
                  <a:srgbClr val="FFFFFF"/>
                </a:solidFill>
              </a:defRPr>
            </a:lvl4pPr>
            <a:lvl5pPr lvl="4" rtl="0">
              <a:spcBef>
                <a:spcPts val="0"/>
              </a:spcBef>
              <a:spcAft>
                <a:spcPts val="0"/>
              </a:spcAft>
              <a:buClr>
                <a:srgbClr val="FFFFFF"/>
              </a:buClr>
              <a:buSzPts val="4800"/>
              <a:buNone/>
              <a:defRPr sz="4800">
                <a:solidFill>
                  <a:srgbClr val="FFFFFF"/>
                </a:solidFill>
              </a:defRPr>
            </a:lvl5pPr>
            <a:lvl6pPr lvl="5" rtl="0">
              <a:spcBef>
                <a:spcPts val="0"/>
              </a:spcBef>
              <a:spcAft>
                <a:spcPts val="0"/>
              </a:spcAft>
              <a:buClr>
                <a:srgbClr val="FFFFFF"/>
              </a:buClr>
              <a:buSzPts val="4800"/>
              <a:buNone/>
              <a:defRPr sz="4800">
                <a:solidFill>
                  <a:srgbClr val="FFFFFF"/>
                </a:solidFill>
              </a:defRPr>
            </a:lvl6pPr>
            <a:lvl7pPr lvl="6" rtl="0">
              <a:spcBef>
                <a:spcPts val="0"/>
              </a:spcBef>
              <a:spcAft>
                <a:spcPts val="0"/>
              </a:spcAft>
              <a:buClr>
                <a:srgbClr val="FFFFFF"/>
              </a:buClr>
              <a:buSzPts val="4800"/>
              <a:buNone/>
              <a:defRPr sz="4800">
                <a:solidFill>
                  <a:srgbClr val="FFFFFF"/>
                </a:solidFill>
              </a:defRPr>
            </a:lvl7pPr>
            <a:lvl8pPr lvl="7" rtl="0">
              <a:spcBef>
                <a:spcPts val="0"/>
              </a:spcBef>
              <a:spcAft>
                <a:spcPts val="0"/>
              </a:spcAft>
              <a:buClr>
                <a:srgbClr val="FFFFFF"/>
              </a:buClr>
              <a:buSzPts val="4800"/>
              <a:buNone/>
              <a:defRPr sz="4800">
                <a:solidFill>
                  <a:srgbClr val="FFFFFF"/>
                </a:solidFill>
              </a:defRPr>
            </a:lvl8pPr>
            <a:lvl9pPr lvl="8" rtl="0">
              <a:spcBef>
                <a:spcPts val="0"/>
              </a:spcBef>
              <a:spcAft>
                <a:spcPts val="0"/>
              </a:spcAft>
              <a:buClr>
                <a:srgbClr val="FFFFFF"/>
              </a:buClr>
              <a:buSzPts val="4800"/>
              <a:buNone/>
              <a:defRPr sz="4800">
                <a:solidFill>
                  <a:srgbClr val="FFFFFF"/>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Purple">
  <p:cSld name="SECTION_HEADER_1_1">
    <p:bg>
      <p:bgPr>
        <a:solidFill>
          <a:srgbClr val="557C00"/>
        </a:solidFill>
      </p:bgPr>
    </p:bg>
    <p:spTree>
      <p:nvGrpSpPr>
        <p:cNvPr id="240" name="Shape 240"/>
        <p:cNvGrpSpPr/>
        <p:nvPr/>
      </p:nvGrpSpPr>
      <p:grpSpPr>
        <a:xfrm>
          <a:off x="0" y="0"/>
          <a:ext cx="0" cy="0"/>
          <a:chOff x="0" y="0"/>
          <a:chExt cx="0" cy="0"/>
        </a:xfrm>
      </p:grpSpPr>
      <p:sp>
        <p:nvSpPr>
          <p:cNvPr id="241" name="Google Shape;241;p55"/>
          <p:cNvSpPr txBox="1"/>
          <p:nvPr>
            <p:ph type="title"/>
          </p:nvPr>
        </p:nvSpPr>
        <p:spPr>
          <a:xfrm>
            <a:off x="615100" y="2150850"/>
            <a:ext cx="7857300" cy="8418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p:txBody>
      </p:sp>
      <p:sp>
        <p:nvSpPr>
          <p:cNvPr id="242" name="Google Shape;242;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pic>
        <p:nvPicPr>
          <p:cNvPr id="243" name="Google Shape;243;p55"/>
          <p:cNvPicPr preferRelativeResize="0"/>
          <p:nvPr/>
        </p:nvPicPr>
        <p:blipFill>
          <a:blip r:embed="rId2">
            <a:alphaModFix/>
          </a:blip>
          <a:stretch>
            <a:fillRect/>
          </a:stretch>
        </p:blipFill>
        <p:spPr>
          <a:xfrm>
            <a:off x="7665525" y="271200"/>
            <a:ext cx="1199238" cy="2378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4" name="Shape 244"/>
        <p:cNvGrpSpPr/>
        <p:nvPr/>
      </p:nvGrpSpPr>
      <p:grpSpPr>
        <a:xfrm>
          <a:off x="0" y="0"/>
          <a:ext cx="0" cy="0"/>
          <a:chOff x="0" y="0"/>
          <a:chExt cx="0" cy="0"/>
        </a:xfrm>
      </p:grpSpPr>
      <p:sp>
        <p:nvSpPr>
          <p:cNvPr id="245" name="Google Shape;245;p5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6" name="Google Shape;246;p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47" name="Google Shape;247;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248" name="Google Shape;248;p56"/>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9" name="Shape 249"/>
        <p:cNvGrpSpPr/>
        <p:nvPr/>
      </p:nvGrpSpPr>
      <p:grpSpPr>
        <a:xfrm>
          <a:off x="0" y="0"/>
          <a:ext cx="0" cy="0"/>
          <a:chOff x="0" y="0"/>
          <a:chExt cx="0" cy="0"/>
        </a:xfrm>
      </p:grpSpPr>
      <p:sp>
        <p:nvSpPr>
          <p:cNvPr id="250" name="Google Shape;250;p5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1" name="Google Shape;251;p5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52" name="Google Shape;252;p5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53" name="Google Shape;253;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254" name="Google Shape;254;p57"/>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5" name="Shape 255"/>
        <p:cNvGrpSpPr/>
        <p:nvPr/>
      </p:nvGrpSpPr>
      <p:grpSpPr>
        <a:xfrm>
          <a:off x="0" y="0"/>
          <a:ext cx="0" cy="0"/>
          <a:chOff x="0" y="0"/>
          <a:chExt cx="0" cy="0"/>
        </a:xfrm>
      </p:grpSpPr>
      <p:sp>
        <p:nvSpPr>
          <p:cNvPr id="256" name="Google Shape;256;p5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7" name="Google Shape;257;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258" name="Google Shape;258;p58"/>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59" name="Shape 259"/>
        <p:cNvGrpSpPr/>
        <p:nvPr/>
      </p:nvGrpSpPr>
      <p:grpSpPr>
        <a:xfrm>
          <a:off x="0" y="0"/>
          <a:ext cx="0" cy="0"/>
          <a:chOff x="0" y="0"/>
          <a:chExt cx="0" cy="0"/>
        </a:xfrm>
      </p:grpSpPr>
      <p:sp>
        <p:nvSpPr>
          <p:cNvPr id="260" name="Google Shape;260;p5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61" name="Google Shape;261;p5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62" name="Google Shape;262;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263" name="Google Shape;263;p59"/>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64" name="Shape 264"/>
        <p:cNvGrpSpPr/>
        <p:nvPr/>
      </p:nvGrpSpPr>
      <p:grpSpPr>
        <a:xfrm>
          <a:off x="0" y="0"/>
          <a:ext cx="0" cy="0"/>
          <a:chOff x="0" y="0"/>
          <a:chExt cx="0" cy="0"/>
        </a:xfrm>
      </p:grpSpPr>
      <p:sp>
        <p:nvSpPr>
          <p:cNvPr id="265" name="Google Shape;265;p6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66" name="Google Shape;266;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267" name="Google Shape;267;p60"/>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68" name="Shape 268"/>
        <p:cNvGrpSpPr/>
        <p:nvPr/>
      </p:nvGrpSpPr>
      <p:grpSpPr>
        <a:xfrm>
          <a:off x="0" y="0"/>
          <a:ext cx="0" cy="0"/>
          <a:chOff x="0" y="0"/>
          <a:chExt cx="0" cy="0"/>
        </a:xfrm>
      </p:grpSpPr>
      <p:sp>
        <p:nvSpPr>
          <p:cNvPr id="269" name="Google Shape;269;p6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6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71" name="Google Shape;271;p6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72" name="Google Shape;272;p6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73" name="Google Shape;273;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274" name="Google Shape;274;p61"/>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75" name="Shape 275"/>
        <p:cNvGrpSpPr/>
        <p:nvPr/>
      </p:nvGrpSpPr>
      <p:grpSpPr>
        <a:xfrm>
          <a:off x="0" y="0"/>
          <a:ext cx="0" cy="0"/>
          <a:chOff x="0" y="0"/>
          <a:chExt cx="0" cy="0"/>
        </a:xfrm>
      </p:grpSpPr>
      <p:sp>
        <p:nvSpPr>
          <p:cNvPr id="276" name="Google Shape;276;p6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277" name="Google Shape;277;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278" name="Google Shape;278;p62"/>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9" name="Shape 279"/>
        <p:cNvGrpSpPr/>
        <p:nvPr/>
      </p:nvGrpSpPr>
      <p:grpSpPr>
        <a:xfrm>
          <a:off x="0" y="0"/>
          <a:ext cx="0" cy="0"/>
          <a:chOff x="0" y="0"/>
          <a:chExt cx="0" cy="0"/>
        </a:xfrm>
      </p:grpSpPr>
      <p:sp>
        <p:nvSpPr>
          <p:cNvPr id="280" name="Google Shape;280;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281" name="Google Shape;281;p63"/>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bg>
      <p:bgPr>
        <a:solidFill>
          <a:schemeClr val="lt1"/>
        </a:solidFill>
      </p:bgPr>
    </p:bg>
    <p:spTree>
      <p:nvGrpSpPr>
        <p:cNvPr id="282" name="Shape 282"/>
        <p:cNvGrpSpPr/>
        <p:nvPr/>
      </p:nvGrpSpPr>
      <p:grpSpPr>
        <a:xfrm>
          <a:off x="0" y="0"/>
          <a:ext cx="0" cy="0"/>
          <a:chOff x="0" y="0"/>
          <a:chExt cx="0" cy="0"/>
        </a:xfrm>
      </p:grpSpPr>
      <p:sp>
        <p:nvSpPr>
          <p:cNvPr id="283" name="Google Shape;283;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84" name="Shape 284"/>
        <p:cNvGrpSpPr/>
        <p:nvPr/>
      </p:nvGrpSpPr>
      <p:grpSpPr>
        <a:xfrm>
          <a:off x="0" y="0"/>
          <a:ext cx="0" cy="0"/>
          <a:chOff x="0" y="0"/>
          <a:chExt cx="0" cy="0"/>
        </a:xfrm>
      </p:grpSpPr>
      <p:sp>
        <p:nvSpPr>
          <p:cNvPr id="285" name="Google Shape;285;p65"/>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indent="0" lvl="0" marL="0" rtl="0" algn="r">
              <a:spcBef>
                <a:spcPts val="0"/>
              </a:spcBef>
              <a:spcAft>
                <a:spcPts val="0"/>
              </a:spcAft>
              <a:buNone/>
            </a:pPr>
            <a:fld id="{00000000-1234-1234-1234-123412341234}" type="slidenum">
              <a:rPr lang="en-GB"/>
              <a:t>‹#›</a:t>
            </a:fld>
            <a:endParaRPr/>
          </a:p>
        </p:txBody>
      </p:sp>
      <p:pic>
        <p:nvPicPr>
          <p:cNvPr id="286" name="Google Shape;286;p65"/>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1" name="Shape 291"/>
        <p:cNvGrpSpPr/>
        <p:nvPr/>
      </p:nvGrpSpPr>
      <p:grpSpPr>
        <a:xfrm>
          <a:off x="0" y="0"/>
          <a:ext cx="0" cy="0"/>
          <a:chOff x="0" y="0"/>
          <a:chExt cx="0" cy="0"/>
        </a:xfrm>
      </p:grpSpPr>
      <p:sp>
        <p:nvSpPr>
          <p:cNvPr id="292" name="Google Shape;292;p67"/>
          <p:cNvSpPr/>
          <p:nvPr/>
        </p:nvSpPr>
        <p:spPr>
          <a:xfrm>
            <a:off x="0" y="0"/>
            <a:ext cx="9144000" cy="3578100"/>
          </a:xfrm>
          <a:prstGeom prst="rect">
            <a:avLst/>
          </a:prstGeom>
          <a:gradFill>
            <a:gsLst>
              <a:gs pos="0">
                <a:srgbClr val="0DA0A0"/>
              </a:gs>
              <a:gs pos="100000">
                <a:srgbClr val="205B60"/>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67"/>
          <p:cNvSpPr txBox="1"/>
          <p:nvPr>
            <p:ph type="ctrTitle"/>
          </p:nvPr>
        </p:nvSpPr>
        <p:spPr>
          <a:xfrm>
            <a:off x="697725" y="613700"/>
            <a:ext cx="7800600" cy="1483500"/>
          </a:xfrm>
          <a:prstGeom prst="rect">
            <a:avLst/>
          </a:prstGeom>
        </p:spPr>
        <p:txBody>
          <a:bodyPr anchorCtr="0" anchor="t" bIns="0" lIns="0" spcFirstLastPara="1" rIns="0" wrap="square" tIns="0">
            <a:normAutofit/>
          </a:bodyPr>
          <a:lstStyle>
            <a:lvl1pPr lvl="0" rtl="0">
              <a:lnSpc>
                <a:spcPct val="90000"/>
              </a:lnSpc>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p:txBody>
      </p:sp>
      <p:sp>
        <p:nvSpPr>
          <p:cNvPr id="294" name="Google Shape;294;p67"/>
          <p:cNvSpPr txBox="1"/>
          <p:nvPr>
            <p:ph idx="1" type="subTitle"/>
          </p:nvPr>
        </p:nvSpPr>
        <p:spPr>
          <a:xfrm>
            <a:off x="671700" y="2333350"/>
            <a:ext cx="7800600" cy="780000"/>
          </a:xfrm>
          <a:prstGeom prst="rect">
            <a:avLst/>
          </a:prstGeom>
        </p:spPr>
        <p:txBody>
          <a:bodyPr anchorCtr="0" anchor="t" bIns="0" lIns="0" spcFirstLastPara="1" rIns="0" wrap="square" tIns="0">
            <a:normAutofit/>
          </a:bodyPr>
          <a:lstStyle>
            <a:lvl1pPr lvl="0" rtl="0">
              <a:lnSpc>
                <a:spcPct val="115000"/>
              </a:lnSpc>
              <a:spcBef>
                <a:spcPts val="0"/>
              </a:spcBef>
              <a:spcAft>
                <a:spcPts val="0"/>
              </a:spcAft>
              <a:buClr>
                <a:srgbClr val="FFFFFF"/>
              </a:buClr>
              <a:buSzPts val="1800"/>
              <a:buNone/>
              <a:defRPr>
                <a:solidFill>
                  <a:srgbClr val="FFFFFF"/>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295" name="Google Shape;295;p67"/>
          <p:cNvPicPr preferRelativeResize="0"/>
          <p:nvPr/>
        </p:nvPicPr>
        <p:blipFill>
          <a:blip r:embed="rId2">
            <a:alphaModFix/>
          </a:blip>
          <a:stretch>
            <a:fillRect/>
          </a:stretch>
        </p:blipFill>
        <p:spPr>
          <a:xfrm>
            <a:off x="697725" y="4062800"/>
            <a:ext cx="1628026" cy="461950"/>
          </a:xfrm>
          <a:prstGeom prst="rect">
            <a:avLst/>
          </a:prstGeom>
          <a:noFill/>
          <a:ln>
            <a:noFill/>
          </a:ln>
        </p:spPr>
      </p:pic>
      <p:pic>
        <p:nvPicPr>
          <p:cNvPr id="296" name="Google Shape;296;p67"/>
          <p:cNvPicPr preferRelativeResize="0"/>
          <p:nvPr/>
        </p:nvPicPr>
        <p:blipFill>
          <a:blip r:embed="rId3">
            <a:alphaModFix/>
          </a:blip>
          <a:stretch>
            <a:fillRect/>
          </a:stretch>
        </p:blipFill>
        <p:spPr>
          <a:xfrm>
            <a:off x="6973473" y="4179138"/>
            <a:ext cx="1524850" cy="301150"/>
          </a:xfrm>
          <a:prstGeom prst="rect">
            <a:avLst/>
          </a:prstGeom>
          <a:noFill/>
          <a:ln>
            <a:noFill/>
          </a:ln>
        </p:spPr>
      </p:pic>
      <p:pic>
        <p:nvPicPr>
          <p:cNvPr id="297" name="Google Shape;297;p67"/>
          <p:cNvPicPr preferRelativeResize="0"/>
          <p:nvPr/>
        </p:nvPicPr>
        <p:blipFill>
          <a:blip r:embed="rId4">
            <a:alphaModFix/>
          </a:blip>
          <a:stretch>
            <a:fillRect/>
          </a:stretch>
        </p:blipFill>
        <p:spPr>
          <a:xfrm>
            <a:off x="5019225" y="2097188"/>
            <a:ext cx="3816625" cy="172457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298" name="Shape 298"/>
        <p:cNvGrpSpPr/>
        <p:nvPr/>
      </p:nvGrpSpPr>
      <p:grpSpPr>
        <a:xfrm>
          <a:off x="0" y="0"/>
          <a:ext cx="0" cy="0"/>
          <a:chOff x="0" y="0"/>
          <a:chExt cx="0" cy="0"/>
        </a:xfrm>
      </p:grpSpPr>
      <p:sp>
        <p:nvSpPr>
          <p:cNvPr id="299" name="Google Shape;299;p68"/>
          <p:cNvSpPr/>
          <p:nvPr/>
        </p:nvSpPr>
        <p:spPr>
          <a:xfrm>
            <a:off x="0" y="0"/>
            <a:ext cx="9144000" cy="3578100"/>
          </a:xfrm>
          <a:prstGeom prst="rect">
            <a:avLst/>
          </a:prstGeom>
          <a:gradFill>
            <a:gsLst>
              <a:gs pos="0">
                <a:srgbClr val="0DA0A0"/>
              </a:gs>
              <a:gs pos="100000">
                <a:srgbClr val="205B60"/>
              </a:gs>
            </a:gsLst>
            <a:lin ang="54007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68"/>
          <p:cNvSpPr txBox="1"/>
          <p:nvPr>
            <p:ph type="ctrTitle"/>
          </p:nvPr>
        </p:nvSpPr>
        <p:spPr>
          <a:xfrm>
            <a:off x="697725" y="613700"/>
            <a:ext cx="7800600" cy="1483500"/>
          </a:xfrm>
          <a:prstGeom prst="rect">
            <a:avLst/>
          </a:prstGeom>
        </p:spPr>
        <p:txBody>
          <a:bodyPr anchorCtr="0" anchor="t" bIns="0" lIns="0" spcFirstLastPara="1" rIns="0" wrap="square" tIns="0">
            <a:normAutofit/>
          </a:bodyPr>
          <a:lstStyle>
            <a:lvl1pPr lvl="0" rtl="0">
              <a:lnSpc>
                <a:spcPct val="90000"/>
              </a:lnSpc>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444F66"/>
              </a:buClr>
              <a:buSzPts val="6000"/>
              <a:buNone/>
              <a:defRPr sz="6000">
                <a:solidFill>
                  <a:srgbClr val="444F66"/>
                </a:solidFill>
              </a:defRPr>
            </a:lvl2pPr>
            <a:lvl3pPr lvl="2" rtl="0">
              <a:spcBef>
                <a:spcPts val="0"/>
              </a:spcBef>
              <a:spcAft>
                <a:spcPts val="0"/>
              </a:spcAft>
              <a:buClr>
                <a:srgbClr val="444F66"/>
              </a:buClr>
              <a:buSzPts val="6000"/>
              <a:buNone/>
              <a:defRPr sz="6000">
                <a:solidFill>
                  <a:srgbClr val="444F66"/>
                </a:solidFill>
              </a:defRPr>
            </a:lvl3pPr>
            <a:lvl4pPr lvl="3" rtl="0">
              <a:spcBef>
                <a:spcPts val="0"/>
              </a:spcBef>
              <a:spcAft>
                <a:spcPts val="0"/>
              </a:spcAft>
              <a:buClr>
                <a:srgbClr val="444F66"/>
              </a:buClr>
              <a:buSzPts val="6000"/>
              <a:buNone/>
              <a:defRPr sz="6000">
                <a:solidFill>
                  <a:srgbClr val="444F66"/>
                </a:solidFill>
              </a:defRPr>
            </a:lvl4pPr>
            <a:lvl5pPr lvl="4" rtl="0">
              <a:spcBef>
                <a:spcPts val="0"/>
              </a:spcBef>
              <a:spcAft>
                <a:spcPts val="0"/>
              </a:spcAft>
              <a:buClr>
                <a:srgbClr val="444F66"/>
              </a:buClr>
              <a:buSzPts val="6000"/>
              <a:buNone/>
              <a:defRPr sz="6000">
                <a:solidFill>
                  <a:srgbClr val="444F66"/>
                </a:solidFill>
              </a:defRPr>
            </a:lvl5pPr>
            <a:lvl6pPr lvl="5" rtl="0">
              <a:spcBef>
                <a:spcPts val="0"/>
              </a:spcBef>
              <a:spcAft>
                <a:spcPts val="0"/>
              </a:spcAft>
              <a:buClr>
                <a:srgbClr val="444F66"/>
              </a:buClr>
              <a:buSzPts val="6000"/>
              <a:buNone/>
              <a:defRPr sz="6000">
                <a:solidFill>
                  <a:srgbClr val="444F66"/>
                </a:solidFill>
              </a:defRPr>
            </a:lvl6pPr>
            <a:lvl7pPr lvl="6" rtl="0">
              <a:spcBef>
                <a:spcPts val="0"/>
              </a:spcBef>
              <a:spcAft>
                <a:spcPts val="0"/>
              </a:spcAft>
              <a:buClr>
                <a:srgbClr val="444F66"/>
              </a:buClr>
              <a:buSzPts val="6000"/>
              <a:buNone/>
              <a:defRPr sz="6000">
                <a:solidFill>
                  <a:srgbClr val="444F66"/>
                </a:solidFill>
              </a:defRPr>
            </a:lvl7pPr>
            <a:lvl8pPr lvl="7" rtl="0">
              <a:spcBef>
                <a:spcPts val="0"/>
              </a:spcBef>
              <a:spcAft>
                <a:spcPts val="0"/>
              </a:spcAft>
              <a:buClr>
                <a:srgbClr val="444F66"/>
              </a:buClr>
              <a:buSzPts val="6000"/>
              <a:buNone/>
              <a:defRPr sz="6000">
                <a:solidFill>
                  <a:srgbClr val="444F66"/>
                </a:solidFill>
              </a:defRPr>
            </a:lvl8pPr>
            <a:lvl9pPr lvl="8" rtl="0">
              <a:spcBef>
                <a:spcPts val="0"/>
              </a:spcBef>
              <a:spcAft>
                <a:spcPts val="0"/>
              </a:spcAft>
              <a:buClr>
                <a:srgbClr val="444F66"/>
              </a:buClr>
              <a:buSzPts val="6000"/>
              <a:buNone/>
              <a:defRPr sz="6000">
                <a:solidFill>
                  <a:srgbClr val="444F66"/>
                </a:solidFill>
              </a:defRPr>
            </a:lvl9pPr>
          </a:lstStyle>
          <a:p/>
        </p:txBody>
      </p:sp>
      <p:sp>
        <p:nvSpPr>
          <p:cNvPr id="301" name="Google Shape;301;p68"/>
          <p:cNvSpPr txBox="1"/>
          <p:nvPr>
            <p:ph idx="1" type="subTitle"/>
          </p:nvPr>
        </p:nvSpPr>
        <p:spPr>
          <a:xfrm>
            <a:off x="671700" y="2333350"/>
            <a:ext cx="7800600" cy="780000"/>
          </a:xfrm>
          <a:prstGeom prst="rect">
            <a:avLst/>
          </a:prstGeom>
        </p:spPr>
        <p:txBody>
          <a:bodyPr anchorCtr="0" anchor="t" bIns="0" lIns="0" spcFirstLastPara="1" rIns="0" wrap="square" tIns="0">
            <a:normAutofit/>
          </a:bodyPr>
          <a:lstStyle>
            <a:lvl1pPr lvl="0" rtl="0">
              <a:lnSpc>
                <a:spcPct val="115000"/>
              </a:lnSpc>
              <a:spcBef>
                <a:spcPts val="0"/>
              </a:spcBef>
              <a:spcAft>
                <a:spcPts val="0"/>
              </a:spcAft>
              <a:buClr>
                <a:srgbClr val="FFFFFF"/>
              </a:buClr>
              <a:buSzPts val="1800"/>
              <a:buNone/>
              <a:defRPr>
                <a:solidFill>
                  <a:srgbClr val="FFFFFF"/>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302" name="Google Shape;302;p68"/>
          <p:cNvPicPr preferRelativeResize="0"/>
          <p:nvPr/>
        </p:nvPicPr>
        <p:blipFill>
          <a:blip r:embed="rId2">
            <a:alphaModFix/>
          </a:blip>
          <a:stretch>
            <a:fillRect/>
          </a:stretch>
        </p:blipFill>
        <p:spPr>
          <a:xfrm>
            <a:off x="697725" y="4062800"/>
            <a:ext cx="1628026" cy="461950"/>
          </a:xfrm>
          <a:prstGeom prst="rect">
            <a:avLst/>
          </a:prstGeom>
          <a:noFill/>
          <a:ln>
            <a:noFill/>
          </a:ln>
        </p:spPr>
      </p:pic>
      <p:pic>
        <p:nvPicPr>
          <p:cNvPr id="303" name="Google Shape;303;p68"/>
          <p:cNvPicPr preferRelativeResize="0"/>
          <p:nvPr/>
        </p:nvPicPr>
        <p:blipFill>
          <a:blip r:embed="rId3">
            <a:alphaModFix/>
          </a:blip>
          <a:stretch>
            <a:fillRect/>
          </a:stretch>
        </p:blipFill>
        <p:spPr>
          <a:xfrm>
            <a:off x="6973473" y="4179138"/>
            <a:ext cx="1524850" cy="30115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4" name="Shape 304"/>
        <p:cNvGrpSpPr/>
        <p:nvPr/>
      </p:nvGrpSpPr>
      <p:grpSpPr>
        <a:xfrm>
          <a:off x="0" y="0"/>
          <a:ext cx="0" cy="0"/>
          <a:chOff x="0" y="0"/>
          <a:chExt cx="0" cy="0"/>
        </a:xfrm>
      </p:grpSpPr>
      <p:sp>
        <p:nvSpPr>
          <p:cNvPr id="305" name="Google Shape;305;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306" name="Google Shape;306;p69"/>
          <p:cNvPicPr preferRelativeResize="0"/>
          <p:nvPr/>
        </p:nvPicPr>
        <p:blipFill>
          <a:blip r:embed="rId2">
            <a:alphaModFix/>
          </a:blip>
          <a:stretch>
            <a:fillRect/>
          </a:stretch>
        </p:blipFill>
        <p:spPr>
          <a:xfrm>
            <a:off x="7664200" y="271201"/>
            <a:ext cx="1201900" cy="237850"/>
          </a:xfrm>
          <a:prstGeom prst="rect">
            <a:avLst/>
          </a:prstGeom>
          <a:noFill/>
          <a:ln>
            <a:noFill/>
          </a:ln>
        </p:spPr>
      </p:pic>
      <p:sp>
        <p:nvSpPr>
          <p:cNvPr id="307" name="Google Shape;307;p69"/>
          <p:cNvSpPr txBox="1"/>
          <p:nvPr>
            <p:ph type="title"/>
          </p:nvPr>
        </p:nvSpPr>
        <p:spPr>
          <a:xfrm>
            <a:off x="615100" y="2150850"/>
            <a:ext cx="7857300" cy="8418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444F66"/>
              </a:buClr>
              <a:buSzPts val="4800"/>
              <a:buNone/>
              <a:defRPr sz="4800">
                <a:solidFill>
                  <a:srgbClr val="444F66"/>
                </a:solidFill>
              </a:defRPr>
            </a:lvl1pPr>
            <a:lvl2pPr lvl="1" rtl="0">
              <a:spcBef>
                <a:spcPts val="0"/>
              </a:spcBef>
              <a:spcAft>
                <a:spcPts val="0"/>
              </a:spcAft>
              <a:buClr>
                <a:srgbClr val="232937"/>
              </a:buClr>
              <a:buSzPts val="3600"/>
              <a:buNone/>
              <a:defRPr sz="3600">
                <a:solidFill>
                  <a:srgbClr val="232937"/>
                </a:solidFill>
              </a:defRPr>
            </a:lvl2pPr>
            <a:lvl3pPr lvl="2" rtl="0">
              <a:spcBef>
                <a:spcPts val="0"/>
              </a:spcBef>
              <a:spcAft>
                <a:spcPts val="0"/>
              </a:spcAft>
              <a:buClr>
                <a:srgbClr val="232937"/>
              </a:buClr>
              <a:buSzPts val="3600"/>
              <a:buNone/>
              <a:defRPr sz="3600">
                <a:solidFill>
                  <a:srgbClr val="232937"/>
                </a:solidFill>
              </a:defRPr>
            </a:lvl3pPr>
            <a:lvl4pPr lvl="3" rtl="0">
              <a:spcBef>
                <a:spcPts val="0"/>
              </a:spcBef>
              <a:spcAft>
                <a:spcPts val="0"/>
              </a:spcAft>
              <a:buClr>
                <a:srgbClr val="232937"/>
              </a:buClr>
              <a:buSzPts val="3600"/>
              <a:buNone/>
              <a:defRPr sz="3600">
                <a:solidFill>
                  <a:srgbClr val="232937"/>
                </a:solidFill>
              </a:defRPr>
            </a:lvl4pPr>
            <a:lvl5pPr lvl="4" rtl="0">
              <a:spcBef>
                <a:spcPts val="0"/>
              </a:spcBef>
              <a:spcAft>
                <a:spcPts val="0"/>
              </a:spcAft>
              <a:buClr>
                <a:srgbClr val="232937"/>
              </a:buClr>
              <a:buSzPts val="3600"/>
              <a:buNone/>
              <a:defRPr sz="3600">
                <a:solidFill>
                  <a:srgbClr val="232937"/>
                </a:solidFill>
              </a:defRPr>
            </a:lvl5pPr>
            <a:lvl6pPr lvl="5" rtl="0">
              <a:spcBef>
                <a:spcPts val="0"/>
              </a:spcBef>
              <a:spcAft>
                <a:spcPts val="0"/>
              </a:spcAft>
              <a:buClr>
                <a:srgbClr val="232937"/>
              </a:buClr>
              <a:buSzPts val="3600"/>
              <a:buNone/>
              <a:defRPr sz="3600">
                <a:solidFill>
                  <a:srgbClr val="232937"/>
                </a:solidFill>
              </a:defRPr>
            </a:lvl6pPr>
            <a:lvl7pPr lvl="6" rtl="0">
              <a:spcBef>
                <a:spcPts val="0"/>
              </a:spcBef>
              <a:spcAft>
                <a:spcPts val="0"/>
              </a:spcAft>
              <a:buClr>
                <a:srgbClr val="232937"/>
              </a:buClr>
              <a:buSzPts val="3600"/>
              <a:buNone/>
              <a:defRPr sz="3600">
                <a:solidFill>
                  <a:srgbClr val="232937"/>
                </a:solidFill>
              </a:defRPr>
            </a:lvl7pPr>
            <a:lvl8pPr lvl="7" rtl="0">
              <a:spcBef>
                <a:spcPts val="0"/>
              </a:spcBef>
              <a:spcAft>
                <a:spcPts val="0"/>
              </a:spcAft>
              <a:buClr>
                <a:srgbClr val="232937"/>
              </a:buClr>
              <a:buSzPts val="3600"/>
              <a:buNone/>
              <a:defRPr sz="3600">
                <a:solidFill>
                  <a:srgbClr val="232937"/>
                </a:solidFill>
              </a:defRPr>
            </a:lvl8pPr>
            <a:lvl9pPr lvl="8" rtl="0">
              <a:spcBef>
                <a:spcPts val="0"/>
              </a:spcBef>
              <a:spcAft>
                <a:spcPts val="0"/>
              </a:spcAft>
              <a:buClr>
                <a:srgbClr val="232937"/>
              </a:buClr>
              <a:buSzPts val="3600"/>
              <a:buNone/>
              <a:defRPr sz="3600">
                <a:solidFill>
                  <a:srgbClr val="232937"/>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Slate Dark">
  <p:cSld name="SECTION_HEADER_1">
    <p:bg>
      <p:bgPr>
        <a:solidFill>
          <a:srgbClr val="232937"/>
        </a:solidFill>
      </p:bgPr>
    </p:bg>
    <p:spTree>
      <p:nvGrpSpPr>
        <p:cNvPr id="308" name="Shape 308"/>
        <p:cNvGrpSpPr/>
        <p:nvPr/>
      </p:nvGrpSpPr>
      <p:grpSpPr>
        <a:xfrm>
          <a:off x="0" y="0"/>
          <a:ext cx="0" cy="0"/>
          <a:chOff x="0" y="0"/>
          <a:chExt cx="0" cy="0"/>
        </a:xfrm>
      </p:grpSpPr>
      <p:sp>
        <p:nvSpPr>
          <p:cNvPr id="309" name="Google Shape;309;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310" name="Google Shape;310;p70"/>
          <p:cNvPicPr preferRelativeResize="0"/>
          <p:nvPr/>
        </p:nvPicPr>
        <p:blipFill>
          <a:blip r:embed="rId2">
            <a:alphaModFix/>
          </a:blip>
          <a:stretch>
            <a:fillRect/>
          </a:stretch>
        </p:blipFill>
        <p:spPr>
          <a:xfrm>
            <a:off x="7664200" y="271201"/>
            <a:ext cx="1201900" cy="237850"/>
          </a:xfrm>
          <a:prstGeom prst="rect">
            <a:avLst/>
          </a:prstGeom>
          <a:noFill/>
          <a:ln>
            <a:noFill/>
          </a:ln>
        </p:spPr>
      </p:pic>
      <p:sp>
        <p:nvSpPr>
          <p:cNvPr id="311" name="Google Shape;311;p70"/>
          <p:cNvSpPr txBox="1"/>
          <p:nvPr>
            <p:ph type="title"/>
          </p:nvPr>
        </p:nvSpPr>
        <p:spPr>
          <a:xfrm>
            <a:off x="615100" y="2150850"/>
            <a:ext cx="7857300" cy="8418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4800"/>
              <a:buNone/>
              <a:defRPr sz="4800">
                <a:solidFill>
                  <a:srgbClr val="FFFFFF"/>
                </a:solidFill>
              </a:defRPr>
            </a:lvl2pPr>
            <a:lvl3pPr lvl="2" rtl="0">
              <a:spcBef>
                <a:spcPts val="0"/>
              </a:spcBef>
              <a:spcAft>
                <a:spcPts val="0"/>
              </a:spcAft>
              <a:buClr>
                <a:srgbClr val="FFFFFF"/>
              </a:buClr>
              <a:buSzPts val="4800"/>
              <a:buNone/>
              <a:defRPr sz="4800">
                <a:solidFill>
                  <a:srgbClr val="FFFFFF"/>
                </a:solidFill>
              </a:defRPr>
            </a:lvl3pPr>
            <a:lvl4pPr lvl="3" rtl="0">
              <a:spcBef>
                <a:spcPts val="0"/>
              </a:spcBef>
              <a:spcAft>
                <a:spcPts val="0"/>
              </a:spcAft>
              <a:buClr>
                <a:srgbClr val="FFFFFF"/>
              </a:buClr>
              <a:buSzPts val="4800"/>
              <a:buNone/>
              <a:defRPr sz="4800">
                <a:solidFill>
                  <a:srgbClr val="FFFFFF"/>
                </a:solidFill>
              </a:defRPr>
            </a:lvl4pPr>
            <a:lvl5pPr lvl="4" rtl="0">
              <a:spcBef>
                <a:spcPts val="0"/>
              </a:spcBef>
              <a:spcAft>
                <a:spcPts val="0"/>
              </a:spcAft>
              <a:buClr>
                <a:srgbClr val="FFFFFF"/>
              </a:buClr>
              <a:buSzPts val="4800"/>
              <a:buNone/>
              <a:defRPr sz="4800">
                <a:solidFill>
                  <a:srgbClr val="FFFFFF"/>
                </a:solidFill>
              </a:defRPr>
            </a:lvl5pPr>
            <a:lvl6pPr lvl="5" rtl="0">
              <a:spcBef>
                <a:spcPts val="0"/>
              </a:spcBef>
              <a:spcAft>
                <a:spcPts val="0"/>
              </a:spcAft>
              <a:buClr>
                <a:srgbClr val="FFFFFF"/>
              </a:buClr>
              <a:buSzPts val="4800"/>
              <a:buNone/>
              <a:defRPr sz="4800">
                <a:solidFill>
                  <a:srgbClr val="FFFFFF"/>
                </a:solidFill>
              </a:defRPr>
            </a:lvl6pPr>
            <a:lvl7pPr lvl="6" rtl="0">
              <a:spcBef>
                <a:spcPts val="0"/>
              </a:spcBef>
              <a:spcAft>
                <a:spcPts val="0"/>
              </a:spcAft>
              <a:buClr>
                <a:srgbClr val="FFFFFF"/>
              </a:buClr>
              <a:buSzPts val="4800"/>
              <a:buNone/>
              <a:defRPr sz="4800">
                <a:solidFill>
                  <a:srgbClr val="FFFFFF"/>
                </a:solidFill>
              </a:defRPr>
            </a:lvl7pPr>
            <a:lvl8pPr lvl="7" rtl="0">
              <a:spcBef>
                <a:spcPts val="0"/>
              </a:spcBef>
              <a:spcAft>
                <a:spcPts val="0"/>
              </a:spcAft>
              <a:buClr>
                <a:srgbClr val="FFFFFF"/>
              </a:buClr>
              <a:buSzPts val="4800"/>
              <a:buNone/>
              <a:defRPr sz="4800">
                <a:solidFill>
                  <a:srgbClr val="FFFFFF"/>
                </a:solidFill>
              </a:defRPr>
            </a:lvl8pPr>
            <a:lvl9pPr lvl="8" rtl="0">
              <a:spcBef>
                <a:spcPts val="0"/>
              </a:spcBef>
              <a:spcAft>
                <a:spcPts val="0"/>
              </a:spcAft>
              <a:buClr>
                <a:srgbClr val="FFFFFF"/>
              </a:buClr>
              <a:buSzPts val="4800"/>
              <a:buNone/>
              <a:defRPr sz="4800">
                <a:solidFill>
                  <a:srgbClr val="FFFFFF"/>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Teal">
  <p:cSld name="SECTION_HEADER_1_1">
    <p:bg>
      <p:bgPr>
        <a:solidFill>
          <a:srgbClr val="2D8086"/>
        </a:solidFill>
      </p:bgPr>
    </p:bg>
    <p:spTree>
      <p:nvGrpSpPr>
        <p:cNvPr id="312" name="Shape 312"/>
        <p:cNvGrpSpPr/>
        <p:nvPr/>
      </p:nvGrpSpPr>
      <p:grpSpPr>
        <a:xfrm>
          <a:off x="0" y="0"/>
          <a:ext cx="0" cy="0"/>
          <a:chOff x="0" y="0"/>
          <a:chExt cx="0" cy="0"/>
        </a:xfrm>
      </p:grpSpPr>
      <p:sp>
        <p:nvSpPr>
          <p:cNvPr id="313" name="Google Shape;313;p71"/>
          <p:cNvSpPr txBox="1"/>
          <p:nvPr>
            <p:ph type="title"/>
          </p:nvPr>
        </p:nvSpPr>
        <p:spPr>
          <a:xfrm>
            <a:off x="615100" y="2150850"/>
            <a:ext cx="7857300" cy="8418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p:txBody>
      </p:sp>
      <p:sp>
        <p:nvSpPr>
          <p:cNvPr id="314" name="Google Shape;314;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pic>
        <p:nvPicPr>
          <p:cNvPr id="315" name="Google Shape;315;p71"/>
          <p:cNvPicPr preferRelativeResize="0"/>
          <p:nvPr/>
        </p:nvPicPr>
        <p:blipFill>
          <a:blip r:embed="rId2">
            <a:alphaModFix/>
          </a:blip>
          <a:stretch>
            <a:fillRect/>
          </a:stretch>
        </p:blipFill>
        <p:spPr>
          <a:xfrm>
            <a:off x="7665525" y="271200"/>
            <a:ext cx="1199238" cy="23785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6" name="Shape 316"/>
        <p:cNvGrpSpPr/>
        <p:nvPr/>
      </p:nvGrpSpPr>
      <p:grpSpPr>
        <a:xfrm>
          <a:off x="0" y="0"/>
          <a:ext cx="0" cy="0"/>
          <a:chOff x="0" y="0"/>
          <a:chExt cx="0" cy="0"/>
        </a:xfrm>
      </p:grpSpPr>
      <p:sp>
        <p:nvSpPr>
          <p:cNvPr id="317" name="Google Shape;317;p7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8" name="Google Shape;318;p7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19" name="Google Shape;319;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320" name="Google Shape;320;p72"/>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1" name="Shape 321"/>
        <p:cNvGrpSpPr/>
        <p:nvPr/>
      </p:nvGrpSpPr>
      <p:grpSpPr>
        <a:xfrm>
          <a:off x="0" y="0"/>
          <a:ext cx="0" cy="0"/>
          <a:chOff x="0" y="0"/>
          <a:chExt cx="0" cy="0"/>
        </a:xfrm>
      </p:grpSpPr>
      <p:sp>
        <p:nvSpPr>
          <p:cNvPr id="322" name="Google Shape;322;p7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23" name="Google Shape;323;p7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24" name="Google Shape;324;p7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25" name="Google Shape;325;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326" name="Google Shape;326;p73"/>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7" name="Shape 327"/>
        <p:cNvGrpSpPr/>
        <p:nvPr/>
      </p:nvGrpSpPr>
      <p:grpSpPr>
        <a:xfrm>
          <a:off x="0" y="0"/>
          <a:ext cx="0" cy="0"/>
          <a:chOff x="0" y="0"/>
          <a:chExt cx="0" cy="0"/>
        </a:xfrm>
      </p:grpSpPr>
      <p:sp>
        <p:nvSpPr>
          <p:cNvPr id="328" name="Google Shape;328;p7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29" name="Google Shape;329;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330" name="Google Shape;330;p74"/>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1" name="Shape 331"/>
        <p:cNvGrpSpPr/>
        <p:nvPr/>
      </p:nvGrpSpPr>
      <p:grpSpPr>
        <a:xfrm>
          <a:off x="0" y="0"/>
          <a:ext cx="0" cy="0"/>
          <a:chOff x="0" y="0"/>
          <a:chExt cx="0" cy="0"/>
        </a:xfrm>
      </p:grpSpPr>
      <p:sp>
        <p:nvSpPr>
          <p:cNvPr id="332" name="Google Shape;332;p75"/>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33" name="Google Shape;333;p75"/>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34" name="Google Shape;334;p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335" name="Google Shape;335;p75"/>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6" name="Shape 336"/>
        <p:cNvGrpSpPr/>
        <p:nvPr/>
      </p:nvGrpSpPr>
      <p:grpSpPr>
        <a:xfrm>
          <a:off x="0" y="0"/>
          <a:ext cx="0" cy="0"/>
          <a:chOff x="0" y="0"/>
          <a:chExt cx="0" cy="0"/>
        </a:xfrm>
      </p:grpSpPr>
      <p:sp>
        <p:nvSpPr>
          <p:cNvPr id="337" name="Google Shape;337;p76"/>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38" name="Google Shape;338;p7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339" name="Google Shape;339;p76"/>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40" name="Shape 340"/>
        <p:cNvGrpSpPr/>
        <p:nvPr/>
      </p:nvGrpSpPr>
      <p:grpSpPr>
        <a:xfrm>
          <a:off x="0" y="0"/>
          <a:ext cx="0" cy="0"/>
          <a:chOff x="0" y="0"/>
          <a:chExt cx="0" cy="0"/>
        </a:xfrm>
      </p:grpSpPr>
      <p:sp>
        <p:nvSpPr>
          <p:cNvPr id="341" name="Google Shape;341;p7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77"/>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43" name="Google Shape;343;p77"/>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44" name="Google Shape;344;p7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45" name="Google Shape;345;p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346" name="Google Shape;346;p77"/>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47" name="Shape 347"/>
        <p:cNvGrpSpPr/>
        <p:nvPr/>
      </p:nvGrpSpPr>
      <p:grpSpPr>
        <a:xfrm>
          <a:off x="0" y="0"/>
          <a:ext cx="0" cy="0"/>
          <a:chOff x="0" y="0"/>
          <a:chExt cx="0" cy="0"/>
        </a:xfrm>
      </p:grpSpPr>
      <p:sp>
        <p:nvSpPr>
          <p:cNvPr id="348" name="Google Shape;348;p78"/>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349" name="Google Shape;349;p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350" name="Google Shape;350;p78"/>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1" name="Shape 351"/>
        <p:cNvGrpSpPr/>
        <p:nvPr/>
      </p:nvGrpSpPr>
      <p:grpSpPr>
        <a:xfrm>
          <a:off x="0" y="0"/>
          <a:ext cx="0" cy="0"/>
          <a:chOff x="0" y="0"/>
          <a:chExt cx="0" cy="0"/>
        </a:xfrm>
      </p:grpSpPr>
      <p:sp>
        <p:nvSpPr>
          <p:cNvPr id="352" name="Google Shape;352;p7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353" name="Google Shape;353;p79"/>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354" name="Shape 354"/>
        <p:cNvGrpSpPr/>
        <p:nvPr/>
      </p:nvGrpSpPr>
      <p:grpSpPr>
        <a:xfrm>
          <a:off x="0" y="0"/>
          <a:ext cx="0" cy="0"/>
          <a:chOff x="0" y="0"/>
          <a:chExt cx="0" cy="0"/>
        </a:xfrm>
      </p:grpSpPr>
      <p:sp>
        <p:nvSpPr>
          <p:cNvPr id="355" name="Google Shape;355;p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pic>
        <p:nvPicPr>
          <p:cNvPr id="356" name="Google Shape;356;p80"/>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57" name="Shape 357"/>
        <p:cNvGrpSpPr/>
        <p:nvPr/>
      </p:nvGrpSpPr>
      <p:grpSpPr>
        <a:xfrm>
          <a:off x="0" y="0"/>
          <a:ext cx="0" cy="0"/>
          <a:chOff x="0" y="0"/>
          <a:chExt cx="0" cy="0"/>
        </a:xfrm>
      </p:grpSpPr>
      <p:sp>
        <p:nvSpPr>
          <p:cNvPr id="358" name="Google Shape;358;p8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indent="0" lvl="0" marL="0" rtl="0" algn="r">
              <a:spcBef>
                <a:spcPts val="0"/>
              </a:spcBef>
              <a:spcAft>
                <a:spcPts val="0"/>
              </a:spcAft>
              <a:buNone/>
            </a:pPr>
            <a:fld id="{00000000-1234-1234-1234-123412341234}" type="slidenum">
              <a:rPr lang="en-GB"/>
              <a:t>‹#›</a:t>
            </a:fld>
            <a:endParaRPr/>
          </a:p>
        </p:txBody>
      </p:sp>
      <p:pic>
        <p:nvPicPr>
          <p:cNvPr id="359" name="Google Shape;359;p81"/>
          <p:cNvPicPr preferRelativeResize="0"/>
          <p:nvPr/>
        </p:nvPicPr>
        <p:blipFill>
          <a:blip r:embed="rId2">
            <a:alphaModFix/>
          </a:blip>
          <a:stretch>
            <a:fillRect/>
          </a:stretch>
        </p:blipFill>
        <p:spPr>
          <a:xfrm>
            <a:off x="7664200" y="271201"/>
            <a:ext cx="1201900" cy="23785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4" name="Shape 364"/>
        <p:cNvGrpSpPr/>
        <p:nvPr/>
      </p:nvGrpSpPr>
      <p:grpSpPr>
        <a:xfrm>
          <a:off x="0" y="0"/>
          <a:ext cx="0" cy="0"/>
          <a:chOff x="0" y="0"/>
          <a:chExt cx="0" cy="0"/>
        </a:xfrm>
      </p:grpSpPr>
      <p:sp>
        <p:nvSpPr>
          <p:cNvPr id="365" name="Google Shape;365;p8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66" name="Google Shape;366;p8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67" name="Google Shape;367;p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8" name="Shape 368"/>
        <p:cNvGrpSpPr/>
        <p:nvPr/>
      </p:nvGrpSpPr>
      <p:grpSpPr>
        <a:xfrm>
          <a:off x="0" y="0"/>
          <a:ext cx="0" cy="0"/>
          <a:chOff x="0" y="0"/>
          <a:chExt cx="0" cy="0"/>
        </a:xfrm>
      </p:grpSpPr>
      <p:sp>
        <p:nvSpPr>
          <p:cNvPr id="369" name="Google Shape;369;p8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70" name="Google Shape;370;p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71" name="Shape 371"/>
        <p:cNvGrpSpPr/>
        <p:nvPr/>
      </p:nvGrpSpPr>
      <p:grpSpPr>
        <a:xfrm>
          <a:off x="0" y="0"/>
          <a:ext cx="0" cy="0"/>
          <a:chOff x="0" y="0"/>
          <a:chExt cx="0" cy="0"/>
        </a:xfrm>
      </p:grpSpPr>
      <p:sp>
        <p:nvSpPr>
          <p:cNvPr id="372" name="Google Shape;372;p8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3" name="Google Shape;373;p8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74" name="Google Shape;374;p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5" name="Shape 375"/>
        <p:cNvGrpSpPr/>
        <p:nvPr/>
      </p:nvGrpSpPr>
      <p:grpSpPr>
        <a:xfrm>
          <a:off x="0" y="0"/>
          <a:ext cx="0" cy="0"/>
          <a:chOff x="0" y="0"/>
          <a:chExt cx="0" cy="0"/>
        </a:xfrm>
      </p:grpSpPr>
      <p:sp>
        <p:nvSpPr>
          <p:cNvPr id="376" name="Google Shape;376;p8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7" name="Google Shape;377;p8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78" name="Google Shape;378;p8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79" name="Google Shape;379;p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0" name="Shape 380"/>
        <p:cNvGrpSpPr/>
        <p:nvPr/>
      </p:nvGrpSpPr>
      <p:grpSpPr>
        <a:xfrm>
          <a:off x="0" y="0"/>
          <a:ext cx="0" cy="0"/>
          <a:chOff x="0" y="0"/>
          <a:chExt cx="0" cy="0"/>
        </a:xfrm>
      </p:grpSpPr>
      <p:sp>
        <p:nvSpPr>
          <p:cNvPr id="381" name="Google Shape;381;p8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2" name="Google Shape;382;p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3" name="Shape 383"/>
        <p:cNvGrpSpPr/>
        <p:nvPr/>
      </p:nvGrpSpPr>
      <p:grpSpPr>
        <a:xfrm>
          <a:off x="0" y="0"/>
          <a:ext cx="0" cy="0"/>
          <a:chOff x="0" y="0"/>
          <a:chExt cx="0" cy="0"/>
        </a:xfrm>
      </p:grpSpPr>
      <p:sp>
        <p:nvSpPr>
          <p:cNvPr id="384" name="Google Shape;384;p88"/>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85" name="Google Shape;385;p88"/>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86" name="Google Shape;386;p8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7" name="Shape 387"/>
        <p:cNvGrpSpPr/>
        <p:nvPr/>
      </p:nvGrpSpPr>
      <p:grpSpPr>
        <a:xfrm>
          <a:off x="0" y="0"/>
          <a:ext cx="0" cy="0"/>
          <a:chOff x="0" y="0"/>
          <a:chExt cx="0" cy="0"/>
        </a:xfrm>
      </p:grpSpPr>
      <p:sp>
        <p:nvSpPr>
          <p:cNvPr id="388" name="Google Shape;388;p89"/>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89" name="Google Shape;389;p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0" name="Shape 390"/>
        <p:cNvGrpSpPr/>
        <p:nvPr/>
      </p:nvGrpSpPr>
      <p:grpSpPr>
        <a:xfrm>
          <a:off x="0" y="0"/>
          <a:ext cx="0" cy="0"/>
          <a:chOff x="0" y="0"/>
          <a:chExt cx="0" cy="0"/>
        </a:xfrm>
      </p:grpSpPr>
      <p:sp>
        <p:nvSpPr>
          <p:cNvPr id="391" name="Google Shape;391;p9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9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93" name="Google Shape;393;p9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4" name="Google Shape;394;p9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95" name="Google Shape;395;p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96" name="Shape 396"/>
        <p:cNvGrpSpPr/>
        <p:nvPr/>
      </p:nvGrpSpPr>
      <p:grpSpPr>
        <a:xfrm>
          <a:off x="0" y="0"/>
          <a:ext cx="0" cy="0"/>
          <a:chOff x="0" y="0"/>
          <a:chExt cx="0" cy="0"/>
        </a:xfrm>
      </p:grpSpPr>
      <p:sp>
        <p:nvSpPr>
          <p:cNvPr id="397" name="Google Shape;397;p91"/>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398" name="Google Shape;398;p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99" name="Shape 399"/>
        <p:cNvGrpSpPr/>
        <p:nvPr/>
      </p:nvGrpSpPr>
      <p:grpSpPr>
        <a:xfrm>
          <a:off x="0" y="0"/>
          <a:ext cx="0" cy="0"/>
          <a:chOff x="0" y="0"/>
          <a:chExt cx="0" cy="0"/>
        </a:xfrm>
      </p:grpSpPr>
      <p:sp>
        <p:nvSpPr>
          <p:cNvPr id="400" name="Google Shape;400;p9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01" name="Google Shape;401;p92"/>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02" name="Google Shape;402;p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3" name="Shape 403"/>
        <p:cNvGrpSpPr/>
        <p:nvPr/>
      </p:nvGrpSpPr>
      <p:grpSpPr>
        <a:xfrm>
          <a:off x="0" y="0"/>
          <a:ext cx="0" cy="0"/>
          <a:chOff x="0" y="0"/>
          <a:chExt cx="0" cy="0"/>
        </a:xfrm>
      </p:grpSpPr>
      <p:sp>
        <p:nvSpPr>
          <p:cNvPr id="404" name="Google Shape;404;p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05" name="Shape 40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5.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6" Type="http://schemas.openxmlformats.org/officeDocument/2006/relationships/theme" Target="../theme/theme6.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2.xml"/><Relationship Id="rId10" Type="http://schemas.openxmlformats.org/officeDocument/2006/relationships/slideLayout" Target="../slideLayouts/slideLayout41.xml"/><Relationship Id="rId13" Type="http://schemas.openxmlformats.org/officeDocument/2006/relationships/slideLayout" Target="../slideLayouts/slideLayout44.xml"/><Relationship Id="rId12" Type="http://schemas.openxmlformats.org/officeDocument/2006/relationships/slideLayout" Target="../slideLayouts/slideLayout43.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5" Type="http://schemas.openxmlformats.org/officeDocument/2006/relationships/slideLayout" Target="../slideLayouts/slideLayout46.xml"/><Relationship Id="rId14" Type="http://schemas.openxmlformats.org/officeDocument/2006/relationships/slideLayout" Target="../slideLayouts/slideLayout45.xml"/><Relationship Id="rId16" Type="http://schemas.openxmlformats.org/officeDocument/2006/relationships/theme" Target="../theme/theme7.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7.xml"/><Relationship Id="rId10" Type="http://schemas.openxmlformats.org/officeDocument/2006/relationships/slideLayout" Target="../slideLayouts/slideLayout56.xml"/><Relationship Id="rId13" Type="http://schemas.openxmlformats.org/officeDocument/2006/relationships/slideLayout" Target="../slideLayouts/slideLayout59.xml"/><Relationship Id="rId12" Type="http://schemas.openxmlformats.org/officeDocument/2006/relationships/slideLayout" Target="../slideLayouts/slideLayout58.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5" Type="http://schemas.openxmlformats.org/officeDocument/2006/relationships/slideLayout" Target="../slideLayouts/slideLayout61.xml"/><Relationship Id="rId14" Type="http://schemas.openxmlformats.org/officeDocument/2006/relationships/slideLayout" Target="../slideLayouts/slideLayout60.xml"/><Relationship Id="rId16" Type="http://schemas.openxmlformats.org/officeDocument/2006/relationships/theme" Target="../theme/theme2.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2.xml"/><Relationship Id="rId10" Type="http://schemas.openxmlformats.org/officeDocument/2006/relationships/slideLayout" Target="../slideLayouts/slideLayout71.xml"/><Relationship Id="rId13" Type="http://schemas.openxmlformats.org/officeDocument/2006/relationships/slideLayout" Target="../slideLayouts/slideLayout74.xml"/><Relationship Id="rId12" Type="http://schemas.openxmlformats.org/officeDocument/2006/relationships/slideLayout" Target="../slideLayouts/slideLayout73.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5" Type="http://schemas.openxmlformats.org/officeDocument/2006/relationships/slideLayout" Target="../slideLayouts/slideLayout76.xml"/><Relationship Id="rId14" Type="http://schemas.openxmlformats.org/officeDocument/2006/relationships/slideLayout" Target="../slideLayouts/slideLayout75.xml"/><Relationship Id="rId16" Type="http://schemas.openxmlformats.org/officeDocument/2006/relationships/theme" Target="../theme/theme1.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7.xml"/><Relationship Id="rId10" Type="http://schemas.openxmlformats.org/officeDocument/2006/relationships/slideLayout" Target="../slideLayouts/slideLayout86.xml"/><Relationship Id="rId13" Type="http://schemas.openxmlformats.org/officeDocument/2006/relationships/theme" Target="../theme/theme4.xml"/><Relationship Id="rId12" Type="http://schemas.openxmlformats.org/officeDocument/2006/relationships/slideLayout" Target="../slideLayouts/slideLayout88.xml"/><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9" Type="http://schemas.openxmlformats.org/officeDocument/2006/relationships/slideLayout" Target="../slideLayouts/slideLayout85.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9" name="Shape 69"/>
        <p:cNvGrpSpPr/>
        <p:nvPr/>
      </p:nvGrpSpPr>
      <p:grpSpPr>
        <a:xfrm>
          <a:off x="0" y="0"/>
          <a:ext cx="0" cy="0"/>
          <a:chOff x="0" y="0"/>
          <a:chExt cx="0" cy="0"/>
        </a:xfrm>
      </p:grpSpPr>
      <p:sp>
        <p:nvSpPr>
          <p:cNvPr id="70" name="Google Shape;70;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444F66"/>
              </a:buClr>
              <a:buSzPts val="2800"/>
              <a:buFont typeface="Lexend Deca"/>
              <a:buNone/>
              <a:defRPr b="1" sz="2800">
                <a:solidFill>
                  <a:srgbClr val="444F66"/>
                </a:solidFill>
                <a:latin typeface="Lexend Deca"/>
                <a:ea typeface="Lexend Deca"/>
                <a:cs typeface="Lexend Deca"/>
                <a:sym typeface="Lexend Dec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1" name="Google Shape;71;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indent="-317500" lvl="1" marL="9144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indent="-317500" lvl="2" marL="13716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indent="-317500" lvl="3" marL="18288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indent="-317500" lvl="4" marL="22860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indent="-317500" lvl="5" marL="27432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indent="-317500" lvl="6" marL="32004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indent="-317500" lvl="7" marL="36576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indent="-317500" lvl="8" marL="41148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p:txBody>
      </p:sp>
      <p:sp>
        <p:nvSpPr>
          <p:cNvPr id="72" name="Google Shape;7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b="1" sz="1200">
                <a:solidFill>
                  <a:schemeClr val="dk2"/>
                </a:solidFill>
                <a:latin typeface="Lexend Deca"/>
                <a:ea typeface="Lexend Deca"/>
                <a:cs typeface="Lexend Deca"/>
                <a:sym typeface="Lexend Deca"/>
              </a:defRPr>
            </a:lvl1pPr>
            <a:lvl2pPr lvl="1" rtl="0" algn="r">
              <a:buNone/>
              <a:defRPr b="1" sz="1200">
                <a:solidFill>
                  <a:schemeClr val="dk2"/>
                </a:solidFill>
                <a:latin typeface="Lexend Deca"/>
                <a:ea typeface="Lexend Deca"/>
                <a:cs typeface="Lexend Deca"/>
                <a:sym typeface="Lexend Deca"/>
              </a:defRPr>
            </a:lvl2pPr>
            <a:lvl3pPr lvl="2" rtl="0" algn="r">
              <a:buNone/>
              <a:defRPr b="1" sz="1200">
                <a:solidFill>
                  <a:schemeClr val="dk2"/>
                </a:solidFill>
                <a:latin typeface="Lexend Deca"/>
                <a:ea typeface="Lexend Deca"/>
                <a:cs typeface="Lexend Deca"/>
                <a:sym typeface="Lexend Deca"/>
              </a:defRPr>
            </a:lvl3pPr>
            <a:lvl4pPr lvl="3" rtl="0" algn="r">
              <a:buNone/>
              <a:defRPr b="1" sz="1200">
                <a:solidFill>
                  <a:schemeClr val="dk2"/>
                </a:solidFill>
                <a:latin typeface="Lexend Deca"/>
                <a:ea typeface="Lexend Deca"/>
                <a:cs typeface="Lexend Deca"/>
                <a:sym typeface="Lexend Deca"/>
              </a:defRPr>
            </a:lvl4pPr>
            <a:lvl5pPr lvl="4" rtl="0" algn="r">
              <a:buNone/>
              <a:defRPr b="1" sz="1200">
                <a:solidFill>
                  <a:schemeClr val="dk2"/>
                </a:solidFill>
                <a:latin typeface="Lexend Deca"/>
                <a:ea typeface="Lexend Deca"/>
                <a:cs typeface="Lexend Deca"/>
                <a:sym typeface="Lexend Deca"/>
              </a:defRPr>
            </a:lvl5pPr>
            <a:lvl6pPr lvl="5" rtl="0" algn="r">
              <a:buNone/>
              <a:defRPr b="1" sz="1200">
                <a:solidFill>
                  <a:schemeClr val="dk2"/>
                </a:solidFill>
                <a:latin typeface="Lexend Deca"/>
                <a:ea typeface="Lexend Deca"/>
                <a:cs typeface="Lexend Deca"/>
                <a:sym typeface="Lexend Deca"/>
              </a:defRPr>
            </a:lvl6pPr>
            <a:lvl7pPr lvl="6" rtl="0" algn="r">
              <a:buNone/>
              <a:defRPr b="1" sz="1200">
                <a:solidFill>
                  <a:schemeClr val="dk2"/>
                </a:solidFill>
                <a:latin typeface="Lexend Deca"/>
                <a:ea typeface="Lexend Deca"/>
                <a:cs typeface="Lexend Deca"/>
                <a:sym typeface="Lexend Deca"/>
              </a:defRPr>
            </a:lvl7pPr>
            <a:lvl8pPr lvl="7" rtl="0" algn="r">
              <a:buNone/>
              <a:defRPr b="1" sz="1200">
                <a:solidFill>
                  <a:schemeClr val="dk2"/>
                </a:solidFill>
                <a:latin typeface="Lexend Deca"/>
                <a:ea typeface="Lexend Deca"/>
                <a:cs typeface="Lexend Deca"/>
                <a:sym typeface="Lexend Deca"/>
              </a:defRPr>
            </a:lvl8pPr>
            <a:lvl9pPr lvl="8" rtl="0" algn="r">
              <a:buNone/>
              <a:defRPr b="1" sz="1200">
                <a:solidFill>
                  <a:schemeClr val="dk2"/>
                </a:solidFill>
                <a:latin typeface="Lexend Deca"/>
                <a:ea typeface="Lexend Deca"/>
                <a:cs typeface="Lexend Deca"/>
                <a:sym typeface="Lexend Dec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42" name="Shape 142"/>
        <p:cNvGrpSpPr/>
        <p:nvPr/>
      </p:nvGrpSpPr>
      <p:grpSpPr>
        <a:xfrm>
          <a:off x="0" y="0"/>
          <a:ext cx="0" cy="0"/>
          <a:chOff x="0" y="0"/>
          <a:chExt cx="0" cy="0"/>
        </a:xfrm>
      </p:grpSpPr>
      <p:sp>
        <p:nvSpPr>
          <p:cNvPr id="143" name="Google Shape;143;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444F66"/>
              </a:buClr>
              <a:buSzPts val="2800"/>
              <a:buFont typeface="Lexend Deca"/>
              <a:buNone/>
              <a:defRPr b="1" sz="2800">
                <a:solidFill>
                  <a:srgbClr val="444F66"/>
                </a:solidFill>
                <a:latin typeface="Lexend Deca"/>
                <a:ea typeface="Lexend Deca"/>
                <a:cs typeface="Lexend Deca"/>
                <a:sym typeface="Lexend Dec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44" name="Google Shape;144;p3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indent="-317500" lvl="1" marL="9144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indent="-317500" lvl="2" marL="13716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indent="-317500" lvl="3" marL="18288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indent="-317500" lvl="4" marL="22860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indent="-317500" lvl="5" marL="27432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indent="-317500" lvl="6" marL="32004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indent="-317500" lvl="7" marL="36576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indent="-317500" lvl="8" marL="41148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p:txBody>
      </p:sp>
      <p:sp>
        <p:nvSpPr>
          <p:cNvPr id="145" name="Google Shape;145;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b="1" sz="1200">
                <a:solidFill>
                  <a:schemeClr val="dk2"/>
                </a:solidFill>
                <a:latin typeface="Lexend Deca"/>
                <a:ea typeface="Lexend Deca"/>
                <a:cs typeface="Lexend Deca"/>
                <a:sym typeface="Lexend Deca"/>
              </a:defRPr>
            </a:lvl1pPr>
            <a:lvl2pPr lvl="1" rtl="0" algn="r">
              <a:buNone/>
              <a:defRPr b="1" sz="1200">
                <a:solidFill>
                  <a:schemeClr val="dk2"/>
                </a:solidFill>
                <a:latin typeface="Lexend Deca"/>
                <a:ea typeface="Lexend Deca"/>
                <a:cs typeface="Lexend Deca"/>
                <a:sym typeface="Lexend Deca"/>
              </a:defRPr>
            </a:lvl2pPr>
            <a:lvl3pPr lvl="2" rtl="0" algn="r">
              <a:buNone/>
              <a:defRPr b="1" sz="1200">
                <a:solidFill>
                  <a:schemeClr val="dk2"/>
                </a:solidFill>
                <a:latin typeface="Lexend Deca"/>
                <a:ea typeface="Lexend Deca"/>
                <a:cs typeface="Lexend Deca"/>
                <a:sym typeface="Lexend Deca"/>
              </a:defRPr>
            </a:lvl3pPr>
            <a:lvl4pPr lvl="3" rtl="0" algn="r">
              <a:buNone/>
              <a:defRPr b="1" sz="1200">
                <a:solidFill>
                  <a:schemeClr val="dk2"/>
                </a:solidFill>
                <a:latin typeface="Lexend Deca"/>
                <a:ea typeface="Lexend Deca"/>
                <a:cs typeface="Lexend Deca"/>
                <a:sym typeface="Lexend Deca"/>
              </a:defRPr>
            </a:lvl4pPr>
            <a:lvl5pPr lvl="4" rtl="0" algn="r">
              <a:buNone/>
              <a:defRPr b="1" sz="1200">
                <a:solidFill>
                  <a:schemeClr val="dk2"/>
                </a:solidFill>
                <a:latin typeface="Lexend Deca"/>
                <a:ea typeface="Lexend Deca"/>
                <a:cs typeface="Lexend Deca"/>
                <a:sym typeface="Lexend Deca"/>
              </a:defRPr>
            </a:lvl5pPr>
            <a:lvl6pPr lvl="5" rtl="0" algn="r">
              <a:buNone/>
              <a:defRPr b="1" sz="1200">
                <a:solidFill>
                  <a:schemeClr val="dk2"/>
                </a:solidFill>
                <a:latin typeface="Lexend Deca"/>
                <a:ea typeface="Lexend Deca"/>
                <a:cs typeface="Lexend Deca"/>
                <a:sym typeface="Lexend Deca"/>
              </a:defRPr>
            </a:lvl6pPr>
            <a:lvl7pPr lvl="6" rtl="0" algn="r">
              <a:buNone/>
              <a:defRPr b="1" sz="1200">
                <a:solidFill>
                  <a:schemeClr val="dk2"/>
                </a:solidFill>
                <a:latin typeface="Lexend Deca"/>
                <a:ea typeface="Lexend Deca"/>
                <a:cs typeface="Lexend Deca"/>
                <a:sym typeface="Lexend Deca"/>
              </a:defRPr>
            </a:lvl7pPr>
            <a:lvl8pPr lvl="7" rtl="0" algn="r">
              <a:buNone/>
              <a:defRPr b="1" sz="1200">
                <a:solidFill>
                  <a:schemeClr val="dk2"/>
                </a:solidFill>
                <a:latin typeface="Lexend Deca"/>
                <a:ea typeface="Lexend Deca"/>
                <a:cs typeface="Lexend Deca"/>
                <a:sym typeface="Lexend Deca"/>
              </a:defRPr>
            </a:lvl8pPr>
            <a:lvl9pPr lvl="8" rtl="0" algn="r">
              <a:buNone/>
              <a:defRPr b="1" sz="1200">
                <a:solidFill>
                  <a:schemeClr val="dk2"/>
                </a:solidFill>
                <a:latin typeface="Lexend Deca"/>
                <a:ea typeface="Lexend Deca"/>
                <a:cs typeface="Lexend Deca"/>
                <a:sym typeface="Lexend Dec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15" name="Shape 215"/>
        <p:cNvGrpSpPr/>
        <p:nvPr/>
      </p:nvGrpSpPr>
      <p:grpSpPr>
        <a:xfrm>
          <a:off x="0" y="0"/>
          <a:ext cx="0" cy="0"/>
          <a:chOff x="0" y="0"/>
          <a:chExt cx="0" cy="0"/>
        </a:xfrm>
      </p:grpSpPr>
      <p:sp>
        <p:nvSpPr>
          <p:cNvPr id="216" name="Google Shape;216;p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444F66"/>
              </a:buClr>
              <a:buSzPts val="2800"/>
              <a:buFont typeface="Lexend Deca"/>
              <a:buNone/>
              <a:defRPr b="1" sz="2800">
                <a:solidFill>
                  <a:srgbClr val="444F66"/>
                </a:solidFill>
                <a:latin typeface="Lexend Deca"/>
                <a:ea typeface="Lexend Deca"/>
                <a:cs typeface="Lexend Deca"/>
                <a:sym typeface="Lexend Dec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17" name="Google Shape;217;p5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indent="-317500" lvl="1" marL="9144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indent="-317500" lvl="2" marL="13716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indent="-317500" lvl="3" marL="18288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indent="-317500" lvl="4" marL="22860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indent="-317500" lvl="5" marL="27432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indent="-317500" lvl="6" marL="32004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indent="-317500" lvl="7" marL="36576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indent="-317500" lvl="8" marL="41148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p:txBody>
      </p:sp>
      <p:sp>
        <p:nvSpPr>
          <p:cNvPr id="218" name="Google Shape;218;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b="1" sz="1200">
                <a:solidFill>
                  <a:schemeClr val="dk2"/>
                </a:solidFill>
                <a:latin typeface="Lexend Deca"/>
                <a:ea typeface="Lexend Deca"/>
                <a:cs typeface="Lexend Deca"/>
                <a:sym typeface="Lexend Deca"/>
              </a:defRPr>
            </a:lvl1pPr>
            <a:lvl2pPr lvl="1" rtl="0" algn="r">
              <a:buNone/>
              <a:defRPr b="1" sz="1200">
                <a:solidFill>
                  <a:schemeClr val="dk2"/>
                </a:solidFill>
                <a:latin typeface="Lexend Deca"/>
                <a:ea typeface="Lexend Deca"/>
                <a:cs typeface="Lexend Deca"/>
                <a:sym typeface="Lexend Deca"/>
              </a:defRPr>
            </a:lvl2pPr>
            <a:lvl3pPr lvl="2" rtl="0" algn="r">
              <a:buNone/>
              <a:defRPr b="1" sz="1200">
                <a:solidFill>
                  <a:schemeClr val="dk2"/>
                </a:solidFill>
                <a:latin typeface="Lexend Deca"/>
                <a:ea typeface="Lexend Deca"/>
                <a:cs typeface="Lexend Deca"/>
                <a:sym typeface="Lexend Deca"/>
              </a:defRPr>
            </a:lvl3pPr>
            <a:lvl4pPr lvl="3" rtl="0" algn="r">
              <a:buNone/>
              <a:defRPr b="1" sz="1200">
                <a:solidFill>
                  <a:schemeClr val="dk2"/>
                </a:solidFill>
                <a:latin typeface="Lexend Deca"/>
                <a:ea typeface="Lexend Deca"/>
                <a:cs typeface="Lexend Deca"/>
                <a:sym typeface="Lexend Deca"/>
              </a:defRPr>
            </a:lvl4pPr>
            <a:lvl5pPr lvl="4" rtl="0" algn="r">
              <a:buNone/>
              <a:defRPr b="1" sz="1200">
                <a:solidFill>
                  <a:schemeClr val="dk2"/>
                </a:solidFill>
                <a:latin typeface="Lexend Deca"/>
                <a:ea typeface="Lexend Deca"/>
                <a:cs typeface="Lexend Deca"/>
                <a:sym typeface="Lexend Deca"/>
              </a:defRPr>
            </a:lvl5pPr>
            <a:lvl6pPr lvl="5" rtl="0" algn="r">
              <a:buNone/>
              <a:defRPr b="1" sz="1200">
                <a:solidFill>
                  <a:schemeClr val="dk2"/>
                </a:solidFill>
                <a:latin typeface="Lexend Deca"/>
                <a:ea typeface="Lexend Deca"/>
                <a:cs typeface="Lexend Deca"/>
                <a:sym typeface="Lexend Deca"/>
              </a:defRPr>
            </a:lvl6pPr>
            <a:lvl7pPr lvl="6" rtl="0" algn="r">
              <a:buNone/>
              <a:defRPr b="1" sz="1200">
                <a:solidFill>
                  <a:schemeClr val="dk2"/>
                </a:solidFill>
                <a:latin typeface="Lexend Deca"/>
                <a:ea typeface="Lexend Deca"/>
                <a:cs typeface="Lexend Deca"/>
                <a:sym typeface="Lexend Deca"/>
              </a:defRPr>
            </a:lvl7pPr>
            <a:lvl8pPr lvl="7" rtl="0" algn="r">
              <a:buNone/>
              <a:defRPr b="1" sz="1200">
                <a:solidFill>
                  <a:schemeClr val="dk2"/>
                </a:solidFill>
                <a:latin typeface="Lexend Deca"/>
                <a:ea typeface="Lexend Deca"/>
                <a:cs typeface="Lexend Deca"/>
                <a:sym typeface="Lexend Deca"/>
              </a:defRPr>
            </a:lvl8pPr>
            <a:lvl9pPr lvl="8" rtl="0" algn="r">
              <a:buNone/>
              <a:defRPr b="1" sz="1200">
                <a:solidFill>
                  <a:schemeClr val="dk2"/>
                </a:solidFill>
                <a:latin typeface="Lexend Deca"/>
                <a:ea typeface="Lexend Deca"/>
                <a:cs typeface="Lexend Deca"/>
                <a:sym typeface="Lexend Dec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87" name="Shape 287"/>
        <p:cNvGrpSpPr/>
        <p:nvPr/>
      </p:nvGrpSpPr>
      <p:grpSpPr>
        <a:xfrm>
          <a:off x="0" y="0"/>
          <a:ext cx="0" cy="0"/>
          <a:chOff x="0" y="0"/>
          <a:chExt cx="0" cy="0"/>
        </a:xfrm>
      </p:grpSpPr>
      <p:sp>
        <p:nvSpPr>
          <p:cNvPr id="288" name="Google Shape;288;p6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444F66"/>
              </a:buClr>
              <a:buSzPts val="2800"/>
              <a:buFont typeface="Lexend Deca"/>
              <a:buNone/>
              <a:defRPr b="1" sz="2800">
                <a:solidFill>
                  <a:srgbClr val="444F66"/>
                </a:solidFill>
                <a:latin typeface="Lexend Deca"/>
                <a:ea typeface="Lexend Deca"/>
                <a:cs typeface="Lexend Deca"/>
                <a:sym typeface="Lexend Dec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89" name="Google Shape;289;p6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232937"/>
              </a:buClr>
              <a:buSzPts val="1800"/>
              <a:buFont typeface="Open Sans"/>
              <a:buChar char="●"/>
              <a:defRPr sz="1800">
                <a:solidFill>
                  <a:srgbClr val="232937"/>
                </a:solidFill>
                <a:latin typeface="Open Sans"/>
                <a:ea typeface="Open Sans"/>
                <a:cs typeface="Open Sans"/>
                <a:sym typeface="Open Sans"/>
              </a:defRPr>
            </a:lvl1pPr>
            <a:lvl2pPr indent="-317500" lvl="1" marL="9144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2pPr>
            <a:lvl3pPr indent="-317500" lvl="2" marL="13716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3pPr>
            <a:lvl4pPr indent="-317500" lvl="3" marL="18288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4pPr>
            <a:lvl5pPr indent="-317500" lvl="4" marL="22860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5pPr>
            <a:lvl6pPr indent="-317500" lvl="5" marL="27432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6pPr>
            <a:lvl7pPr indent="-317500" lvl="6" marL="32004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7pPr>
            <a:lvl8pPr indent="-317500" lvl="7" marL="36576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8pPr>
            <a:lvl9pPr indent="-317500" lvl="8" marL="4114800" rtl="0">
              <a:lnSpc>
                <a:spcPct val="115000"/>
              </a:lnSpc>
              <a:spcBef>
                <a:spcPts val="0"/>
              </a:spcBef>
              <a:spcAft>
                <a:spcPts val="0"/>
              </a:spcAft>
              <a:buClr>
                <a:srgbClr val="232937"/>
              </a:buClr>
              <a:buSzPts val="1400"/>
              <a:buFont typeface="Open Sans"/>
              <a:buChar char="■"/>
              <a:defRPr>
                <a:solidFill>
                  <a:srgbClr val="232937"/>
                </a:solidFill>
                <a:latin typeface="Open Sans"/>
                <a:ea typeface="Open Sans"/>
                <a:cs typeface="Open Sans"/>
                <a:sym typeface="Open Sans"/>
              </a:defRPr>
            </a:lvl9pPr>
          </a:lstStyle>
          <a:p/>
        </p:txBody>
      </p:sp>
      <p:sp>
        <p:nvSpPr>
          <p:cNvPr id="290" name="Google Shape;290;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b="1" sz="1200">
                <a:solidFill>
                  <a:schemeClr val="dk2"/>
                </a:solidFill>
                <a:latin typeface="Lexend Deca"/>
                <a:ea typeface="Lexend Deca"/>
                <a:cs typeface="Lexend Deca"/>
                <a:sym typeface="Lexend Deca"/>
              </a:defRPr>
            </a:lvl1pPr>
            <a:lvl2pPr lvl="1" rtl="0" algn="r">
              <a:buNone/>
              <a:defRPr b="1" sz="1200">
                <a:solidFill>
                  <a:schemeClr val="dk2"/>
                </a:solidFill>
                <a:latin typeface="Lexend Deca"/>
                <a:ea typeface="Lexend Deca"/>
                <a:cs typeface="Lexend Deca"/>
                <a:sym typeface="Lexend Deca"/>
              </a:defRPr>
            </a:lvl2pPr>
            <a:lvl3pPr lvl="2" rtl="0" algn="r">
              <a:buNone/>
              <a:defRPr b="1" sz="1200">
                <a:solidFill>
                  <a:schemeClr val="dk2"/>
                </a:solidFill>
                <a:latin typeface="Lexend Deca"/>
                <a:ea typeface="Lexend Deca"/>
                <a:cs typeface="Lexend Deca"/>
                <a:sym typeface="Lexend Deca"/>
              </a:defRPr>
            </a:lvl3pPr>
            <a:lvl4pPr lvl="3" rtl="0" algn="r">
              <a:buNone/>
              <a:defRPr b="1" sz="1200">
                <a:solidFill>
                  <a:schemeClr val="dk2"/>
                </a:solidFill>
                <a:latin typeface="Lexend Deca"/>
                <a:ea typeface="Lexend Deca"/>
                <a:cs typeface="Lexend Deca"/>
                <a:sym typeface="Lexend Deca"/>
              </a:defRPr>
            </a:lvl4pPr>
            <a:lvl5pPr lvl="4" rtl="0" algn="r">
              <a:buNone/>
              <a:defRPr b="1" sz="1200">
                <a:solidFill>
                  <a:schemeClr val="dk2"/>
                </a:solidFill>
                <a:latin typeface="Lexend Deca"/>
                <a:ea typeface="Lexend Deca"/>
                <a:cs typeface="Lexend Deca"/>
                <a:sym typeface="Lexend Deca"/>
              </a:defRPr>
            </a:lvl5pPr>
            <a:lvl6pPr lvl="5" rtl="0" algn="r">
              <a:buNone/>
              <a:defRPr b="1" sz="1200">
                <a:solidFill>
                  <a:schemeClr val="dk2"/>
                </a:solidFill>
                <a:latin typeface="Lexend Deca"/>
                <a:ea typeface="Lexend Deca"/>
                <a:cs typeface="Lexend Deca"/>
                <a:sym typeface="Lexend Deca"/>
              </a:defRPr>
            </a:lvl6pPr>
            <a:lvl7pPr lvl="6" rtl="0" algn="r">
              <a:buNone/>
              <a:defRPr b="1" sz="1200">
                <a:solidFill>
                  <a:schemeClr val="dk2"/>
                </a:solidFill>
                <a:latin typeface="Lexend Deca"/>
                <a:ea typeface="Lexend Deca"/>
                <a:cs typeface="Lexend Deca"/>
                <a:sym typeface="Lexend Deca"/>
              </a:defRPr>
            </a:lvl7pPr>
            <a:lvl8pPr lvl="7" rtl="0" algn="r">
              <a:buNone/>
              <a:defRPr b="1" sz="1200">
                <a:solidFill>
                  <a:schemeClr val="dk2"/>
                </a:solidFill>
                <a:latin typeface="Lexend Deca"/>
                <a:ea typeface="Lexend Deca"/>
                <a:cs typeface="Lexend Deca"/>
                <a:sym typeface="Lexend Deca"/>
              </a:defRPr>
            </a:lvl8pPr>
            <a:lvl9pPr lvl="8" rtl="0" algn="r">
              <a:buNone/>
              <a:defRPr b="1" sz="1200">
                <a:solidFill>
                  <a:schemeClr val="dk2"/>
                </a:solidFill>
                <a:latin typeface="Lexend Deca"/>
                <a:ea typeface="Lexend Deca"/>
                <a:cs typeface="Lexend Deca"/>
                <a:sym typeface="Lexend Dec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60" name="Shape 360"/>
        <p:cNvGrpSpPr/>
        <p:nvPr/>
      </p:nvGrpSpPr>
      <p:grpSpPr>
        <a:xfrm>
          <a:off x="0" y="0"/>
          <a:ext cx="0" cy="0"/>
          <a:chOff x="0" y="0"/>
          <a:chExt cx="0" cy="0"/>
        </a:xfrm>
      </p:grpSpPr>
      <p:sp>
        <p:nvSpPr>
          <p:cNvPr id="361" name="Google Shape;361;p8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62" name="Google Shape;362;p8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363" name="Google Shape;363;p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2.png"/><Relationship Id="rId4" Type="http://schemas.openxmlformats.org/officeDocument/2006/relationships/image" Target="../media/image33.png"/><Relationship Id="rId5"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9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1.xml"/><Relationship Id="rId3"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11" Type="http://schemas.openxmlformats.org/officeDocument/2006/relationships/image" Target="../media/image60.png"/><Relationship Id="rId10" Type="http://schemas.openxmlformats.org/officeDocument/2006/relationships/image" Target="../media/image90.png"/><Relationship Id="rId13" Type="http://schemas.openxmlformats.org/officeDocument/2006/relationships/image" Target="../media/image59.png"/><Relationship Id="rId12" Type="http://schemas.openxmlformats.org/officeDocument/2006/relationships/image" Target="../media/image56.png"/><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47.png"/><Relationship Id="rId4" Type="http://schemas.openxmlformats.org/officeDocument/2006/relationships/image" Target="../media/image45.png"/><Relationship Id="rId9" Type="http://schemas.openxmlformats.org/officeDocument/2006/relationships/image" Target="../media/image61.png"/><Relationship Id="rId14" Type="http://schemas.openxmlformats.org/officeDocument/2006/relationships/image" Target="../media/image58.png"/><Relationship Id="rId5" Type="http://schemas.openxmlformats.org/officeDocument/2006/relationships/image" Target="../media/image53.png"/><Relationship Id="rId6" Type="http://schemas.openxmlformats.org/officeDocument/2006/relationships/image" Target="../media/image49.png"/><Relationship Id="rId7" Type="http://schemas.openxmlformats.org/officeDocument/2006/relationships/image" Target="../media/image51.png"/><Relationship Id="rId8"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6.xml"/><Relationship Id="rId3" Type="http://schemas.openxmlformats.org/officeDocument/2006/relationships/image" Target="../media/image63.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64.png"/><Relationship Id="rId4" Type="http://schemas.openxmlformats.org/officeDocument/2006/relationships/image" Target="../media/image62.png"/><Relationship Id="rId9" Type="http://schemas.openxmlformats.org/officeDocument/2006/relationships/image" Target="../media/image70.png"/><Relationship Id="rId5" Type="http://schemas.openxmlformats.org/officeDocument/2006/relationships/image" Target="../media/image66.png"/><Relationship Id="rId6" Type="http://schemas.openxmlformats.org/officeDocument/2006/relationships/image" Target="../media/image65.png"/><Relationship Id="rId7" Type="http://schemas.openxmlformats.org/officeDocument/2006/relationships/image" Target="../media/image69.png"/><Relationship Id="rId8" Type="http://schemas.openxmlformats.org/officeDocument/2006/relationships/image" Target="../media/image7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64.png"/><Relationship Id="rId5" Type="http://schemas.openxmlformats.org/officeDocument/2006/relationships/image" Target="../media/image62.png"/><Relationship Id="rId6"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9.xml"/><Relationship Id="rId3"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36.png"/><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2.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64.png"/><Relationship Id="rId5" Type="http://schemas.openxmlformats.org/officeDocument/2006/relationships/image" Target="../media/image7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64.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8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4.xml"/><Relationship Id="rId3" Type="http://schemas.openxmlformats.org/officeDocument/2006/relationships/image" Target="../media/image79.pn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5.xml"/><Relationship Id="rId3" Type="http://schemas.openxmlformats.org/officeDocument/2006/relationships/image" Target="../media/image23.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64.png"/><Relationship Id="rId4" Type="http://schemas.openxmlformats.org/officeDocument/2006/relationships/image" Target="../media/image80.png"/><Relationship Id="rId5" Type="http://schemas.openxmlformats.org/officeDocument/2006/relationships/image" Target="../media/image85.png"/><Relationship Id="rId6" Type="http://schemas.openxmlformats.org/officeDocument/2006/relationships/image" Target="../media/image7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88.pn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8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8.png"/><Relationship Id="rId4" Type="http://schemas.openxmlformats.org/officeDocument/2006/relationships/image" Target="../media/image43.png"/><Relationship Id="rId9" Type="http://schemas.openxmlformats.org/officeDocument/2006/relationships/image" Target="../media/image32.png"/><Relationship Id="rId5" Type="http://schemas.openxmlformats.org/officeDocument/2006/relationships/image" Target="../media/image42.png"/><Relationship Id="rId6" Type="http://schemas.openxmlformats.org/officeDocument/2006/relationships/image" Target="../media/image41.png"/><Relationship Id="rId7" Type="http://schemas.openxmlformats.org/officeDocument/2006/relationships/image" Target="../media/image39.png"/><Relationship Id="rId8" Type="http://schemas.openxmlformats.org/officeDocument/2006/relationships/image" Target="../media/image3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9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8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38.png"/><Relationship Id="rId4" Type="http://schemas.openxmlformats.org/officeDocument/2006/relationships/image" Target="../media/image31.png"/><Relationship Id="rId5" Type="http://schemas.openxmlformats.org/officeDocument/2006/relationships/image" Target="../media/image46.png"/><Relationship Id="rId6" Type="http://schemas.openxmlformats.org/officeDocument/2006/relationships/image" Target="../media/image30.png"/><Relationship Id="rId7" Type="http://schemas.openxmlformats.org/officeDocument/2006/relationships/image" Target="../media/image29.png"/><Relationship Id="rId8"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0.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7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8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95"/>
          <p:cNvPicPr preferRelativeResize="0"/>
          <p:nvPr/>
        </p:nvPicPr>
        <p:blipFill>
          <a:blip r:embed="rId3">
            <a:alphaModFix/>
          </a:blip>
          <a:stretch>
            <a:fillRect/>
          </a:stretch>
        </p:blipFill>
        <p:spPr>
          <a:xfrm>
            <a:off x="0" y="0"/>
            <a:ext cx="9143997" cy="5143499"/>
          </a:xfrm>
          <a:prstGeom prst="rect">
            <a:avLst/>
          </a:prstGeom>
          <a:noFill/>
          <a:ln>
            <a:noFill/>
          </a:ln>
        </p:spPr>
      </p:pic>
      <p:pic>
        <p:nvPicPr>
          <p:cNvPr id="411" name="Google Shape;411;p95"/>
          <p:cNvPicPr preferRelativeResize="0"/>
          <p:nvPr/>
        </p:nvPicPr>
        <p:blipFill>
          <a:blip r:embed="rId4">
            <a:alphaModFix/>
          </a:blip>
          <a:stretch>
            <a:fillRect/>
          </a:stretch>
        </p:blipFill>
        <p:spPr>
          <a:xfrm>
            <a:off x="7588100" y="132627"/>
            <a:ext cx="1479701" cy="293175"/>
          </a:xfrm>
          <a:prstGeom prst="rect">
            <a:avLst/>
          </a:prstGeom>
          <a:noFill/>
          <a:ln>
            <a:noFill/>
          </a:ln>
        </p:spPr>
      </p:pic>
      <p:pic>
        <p:nvPicPr>
          <p:cNvPr id="412" name="Google Shape;412;p95"/>
          <p:cNvPicPr preferRelativeResize="0"/>
          <p:nvPr/>
        </p:nvPicPr>
        <p:blipFill>
          <a:blip r:embed="rId5">
            <a:alphaModFix/>
          </a:blip>
          <a:stretch>
            <a:fillRect/>
          </a:stretch>
        </p:blipFill>
        <p:spPr>
          <a:xfrm>
            <a:off x="507900" y="132625"/>
            <a:ext cx="1620825" cy="1212950"/>
          </a:xfrm>
          <a:prstGeom prst="rect">
            <a:avLst/>
          </a:prstGeom>
          <a:noFill/>
          <a:ln>
            <a:noFill/>
          </a:ln>
        </p:spPr>
      </p:pic>
      <p:sp>
        <p:nvSpPr>
          <p:cNvPr id="413" name="Google Shape;413;p95"/>
          <p:cNvSpPr txBox="1"/>
          <p:nvPr/>
        </p:nvSpPr>
        <p:spPr>
          <a:xfrm>
            <a:off x="4953025" y="814350"/>
            <a:ext cx="4437900" cy="199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FFFFFF"/>
                </a:solidFill>
                <a:latin typeface="Lexend Deca"/>
                <a:ea typeface="Lexend Deca"/>
                <a:cs typeface="Lexend Deca"/>
                <a:sym typeface="Lexend Deca"/>
              </a:rPr>
              <a:t>Stimulus and ESSER </a:t>
            </a:r>
            <a:endParaRPr b="1" sz="2400">
              <a:solidFill>
                <a:srgbClr val="FFFFFF"/>
              </a:solidFill>
              <a:latin typeface="Lexend Deca"/>
              <a:ea typeface="Lexend Deca"/>
              <a:cs typeface="Lexend Deca"/>
              <a:sym typeface="Lexend Deca"/>
            </a:endParaRPr>
          </a:p>
          <a:p>
            <a:pPr indent="0" lvl="0" marL="0" rtl="0" algn="l">
              <a:spcBef>
                <a:spcPts val="0"/>
              </a:spcBef>
              <a:spcAft>
                <a:spcPts val="0"/>
              </a:spcAft>
              <a:buNone/>
            </a:pPr>
            <a:r>
              <a:rPr b="1" lang="en-GB" sz="2400">
                <a:solidFill>
                  <a:srgbClr val="FFFFFF"/>
                </a:solidFill>
                <a:latin typeface="Lexend Deca"/>
                <a:ea typeface="Lexend Deca"/>
                <a:cs typeface="Lexend Deca"/>
                <a:sym typeface="Lexend Deca"/>
              </a:rPr>
              <a:t>funding for K-12 </a:t>
            </a:r>
            <a:endParaRPr b="1" sz="2400">
              <a:solidFill>
                <a:srgbClr val="FFFFFF"/>
              </a:solidFill>
              <a:latin typeface="Lexend Deca"/>
              <a:ea typeface="Lexend Deca"/>
              <a:cs typeface="Lexend Deca"/>
              <a:sym typeface="Lexend Deca"/>
            </a:endParaRPr>
          </a:p>
          <a:p>
            <a:pPr indent="0" lvl="0" marL="0" rtl="0" algn="l">
              <a:spcBef>
                <a:spcPts val="0"/>
              </a:spcBef>
              <a:spcAft>
                <a:spcPts val="0"/>
              </a:spcAft>
              <a:buNone/>
            </a:pPr>
            <a:r>
              <a:rPr b="1" lang="en-GB" sz="2400">
                <a:solidFill>
                  <a:srgbClr val="FFFFFF"/>
                </a:solidFill>
                <a:latin typeface="Lexend Deca"/>
                <a:ea typeface="Lexend Deca"/>
                <a:cs typeface="Lexend Deca"/>
                <a:sym typeface="Lexend Deca"/>
              </a:rPr>
              <a:t>education</a:t>
            </a:r>
            <a:endParaRPr b="1" sz="2400">
              <a:solidFill>
                <a:srgbClr val="FFFFFF"/>
              </a:solidFill>
              <a:latin typeface="Lexend Deca"/>
              <a:ea typeface="Lexend Deca"/>
              <a:cs typeface="Lexend Deca"/>
              <a:sym typeface="Lexend Deca"/>
            </a:endParaRPr>
          </a:p>
          <a:p>
            <a:pPr indent="0" lvl="0" marL="0" rtl="0" algn="l">
              <a:spcBef>
                <a:spcPts val="0"/>
              </a:spcBef>
              <a:spcAft>
                <a:spcPts val="0"/>
              </a:spcAft>
              <a:buNone/>
            </a:pPr>
            <a:r>
              <a:t/>
            </a:r>
            <a:endParaRPr sz="2400">
              <a:solidFill>
                <a:srgbClr val="FFFFFF"/>
              </a:solidFill>
              <a:latin typeface="Lexend Deca"/>
              <a:ea typeface="Lexend Deca"/>
              <a:cs typeface="Lexend Deca"/>
              <a:sym typeface="Lexend Deca"/>
            </a:endParaRPr>
          </a:p>
          <a:p>
            <a:pPr indent="0" lvl="0" marL="0" rtl="0" algn="l">
              <a:spcBef>
                <a:spcPts val="0"/>
              </a:spcBef>
              <a:spcAft>
                <a:spcPts val="0"/>
              </a:spcAft>
              <a:buNone/>
            </a:pPr>
            <a:r>
              <a:rPr lang="en-GB" sz="2400">
                <a:solidFill>
                  <a:srgbClr val="FFFFFF"/>
                </a:solidFill>
                <a:latin typeface="Open Sans"/>
                <a:ea typeface="Open Sans"/>
                <a:cs typeface="Open Sans"/>
                <a:sym typeface="Open Sans"/>
              </a:rPr>
              <a:t>hello, I’m First Name</a:t>
            </a:r>
            <a:endParaRPr sz="2400">
              <a:solidFill>
                <a:srgbClr val="FFFFFF"/>
              </a:solidFill>
              <a:latin typeface="Open Sans"/>
              <a:ea typeface="Open Sans"/>
              <a:cs typeface="Open Sans"/>
              <a:sym typeface="Open Sans"/>
            </a:endParaRPr>
          </a:p>
          <a:p>
            <a:pPr indent="0" lvl="0" marL="0" rtl="0" algn="l">
              <a:spcBef>
                <a:spcPts val="0"/>
              </a:spcBef>
              <a:spcAft>
                <a:spcPts val="0"/>
              </a:spcAft>
              <a:buNone/>
            </a:pPr>
            <a:r>
              <a:t/>
            </a:r>
            <a:endParaRPr sz="2000">
              <a:solidFill>
                <a:srgbClr val="FFFFFF"/>
              </a:solidFill>
              <a:latin typeface="Varela Round"/>
              <a:ea typeface="Varela Round"/>
              <a:cs typeface="Varela Round"/>
              <a:sym typeface="Varela Round"/>
            </a:endParaRPr>
          </a:p>
          <a:p>
            <a:pPr indent="0" lvl="0" marL="0" rtl="0" algn="l">
              <a:spcBef>
                <a:spcPts val="0"/>
              </a:spcBef>
              <a:spcAft>
                <a:spcPts val="0"/>
              </a:spcAft>
              <a:buNone/>
            </a:pPr>
            <a:r>
              <a:rPr b="1" lang="en-GB" sz="1600">
                <a:solidFill>
                  <a:srgbClr val="FFFFFF"/>
                </a:solidFill>
                <a:latin typeface="Open Sans"/>
                <a:ea typeface="Open Sans"/>
                <a:cs typeface="Open Sans"/>
                <a:sym typeface="Open Sans"/>
              </a:rPr>
              <a:t>Full Name</a:t>
            </a:r>
            <a:endParaRPr b="1" sz="1600">
              <a:solidFill>
                <a:srgbClr val="FFFFFF"/>
              </a:solidFill>
              <a:latin typeface="Open Sans"/>
              <a:ea typeface="Open Sans"/>
              <a:cs typeface="Open Sans"/>
              <a:sym typeface="Open Sans"/>
            </a:endParaRPr>
          </a:p>
          <a:p>
            <a:pPr indent="0" lvl="0" marL="0" rtl="0" algn="l">
              <a:spcBef>
                <a:spcPts val="0"/>
              </a:spcBef>
              <a:spcAft>
                <a:spcPts val="0"/>
              </a:spcAft>
              <a:buNone/>
            </a:pPr>
            <a:r>
              <a:rPr lang="en-GB" sz="1600">
                <a:solidFill>
                  <a:srgbClr val="FFFFFF"/>
                </a:solidFill>
                <a:latin typeface="Open Sans"/>
                <a:ea typeface="Open Sans"/>
                <a:cs typeface="Open Sans"/>
                <a:sym typeface="Open Sans"/>
              </a:rPr>
              <a:t>Job Title</a:t>
            </a:r>
            <a:endParaRPr sz="1600">
              <a:solidFill>
                <a:srgbClr val="FFFFFF"/>
              </a:solidFill>
              <a:latin typeface="Open Sans"/>
              <a:ea typeface="Open Sans"/>
              <a:cs typeface="Open Sans"/>
              <a:sym typeface="Open Sans"/>
            </a:endParaRPr>
          </a:p>
          <a:p>
            <a:pPr indent="0" lvl="0" marL="0" rtl="0" algn="l">
              <a:spcBef>
                <a:spcPts val="0"/>
              </a:spcBef>
              <a:spcAft>
                <a:spcPts val="0"/>
              </a:spcAft>
              <a:buNone/>
            </a:pPr>
            <a:r>
              <a:rPr b="1" lang="en-GB" sz="1600">
                <a:solidFill>
                  <a:srgbClr val="FFFFFF"/>
                </a:solidFill>
                <a:latin typeface="Open Sans"/>
                <a:ea typeface="Open Sans"/>
                <a:cs typeface="Open Sans"/>
                <a:sym typeface="Open Sans"/>
              </a:rPr>
              <a:t>District/School</a:t>
            </a:r>
            <a:endParaRPr b="1" sz="1600">
              <a:solidFill>
                <a:srgbClr val="FFFFFF"/>
              </a:solidFill>
              <a:latin typeface="Open Sans"/>
              <a:ea typeface="Open Sans"/>
              <a:cs typeface="Open Sans"/>
              <a:sym typeface="Open Sans"/>
            </a:endParaRPr>
          </a:p>
          <a:p>
            <a:pPr indent="0" lvl="0" marL="0" rtl="0" algn="l">
              <a:spcBef>
                <a:spcPts val="0"/>
              </a:spcBef>
              <a:spcAft>
                <a:spcPts val="0"/>
              </a:spcAft>
              <a:buNone/>
            </a:pPr>
            <a:r>
              <a:t/>
            </a:r>
            <a:endParaRPr sz="1600">
              <a:solidFill>
                <a:srgbClr val="FFFFFF"/>
              </a:solidFill>
              <a:latin typeface="Open Sans"/>
              <a:ea typeface="Open Sans"/>
              <a:cs typeface="Open Sans"/>
              <a:sym typeface="Open Sans"/>
            </a:endParaRPr>
          </a:p>
          <a:p>
            <a:pPr indent="0" lvl="0" marL="0" rtl="0" algn="l">
              <a:spcBef>
                <a:spcPts val="0"/>
              </a:spcBef>
              <a:spcAft>
                <a:spcPts val="0"/>
              </a:spcAft>
              <a:buNone/>
            </a:pPr>
            <a:r>
              <a:rPr lang="en-GB" sz="1600">
                <a:solidFill>
                  <a:srgbClr val="FFFFFF"/>
                </a:solidFill>
                <a:latin typeface="Open Sans"/>
                <a:ea typeface="Open Sans"/>
                <a:cs typeface="Open Sans"/>
                <a:sym typeface="Open Sans"/>
              </a:rPr>
              <a:t>Email Address</a:t>
            </a:r>
            <a:endParaRPr sz="1600">
              <a:solidFill>
                <a:srgbClr val="FFFFFF"/>
              </a:solidFill>
              <a:latin typeface="Open Sans"/>
              <a:ea typeface="Open Sans"/>
              <a:cs typeface="Open Sans"/>
              <a:sym typeface="Open Sans"/>
            </a:endParaRPr>
          </a:p>
          <a:p>
            <a:pPr indent="0" lvl="0" marL="0" rtl="0" algn="l">
              <a:spcBef>
                <a:spcPts val="0"/>
              </a:spcBef>
              <a:spcAft>
                <a:spcPts val="0"/>
              </a:spcAft>
              <a:buNone/>
            </a:pPr>
            <a:r>
              <a:rPr lang="en-GB" sz="1600">
                <a:solidFill>
                  <a:srgbClr val="FFFFFF"/>
                </a:solidFill>
                <a:latin typeface="Open Sans"/>
                <a:ea typeface="Open Sans"/>
                <a:cs typeface="Open Sans"/>
                <a:sym typeface="Open Sans"/>
              </a:rPr>
              <a:t>Phone Number</a:t>
            </a:r>
            <a:endParaRPr sz="1600">
              <a:solidFill>
                <a:srgbClr val="FFFFFF"/>
              </a:solidFill>
              <a:latin typeface="Open Sans"/>
              <a:ea typeface="Open Sans"/>
              <a:cs typeface="Open Sans"/>
              <a:sym typeface="Open Sans"/>
            </a:endParaRPr>
          </a:p>
          <a:p>
            <a:pPr indent="0" lvl="0" marL="0" rtl="0" algn="l">
              <a:spcBef>
                <a:spcPts val="0"/>
              </a:spcBef>
              <a:spcAft>
                <a:spcPts val="0"/>
              </a:spcAft>
              <a:buNone/>
            </a:pPr>
            <a:r>
              <a:rPr lang="en-GB" sz="1600">
                <a:solidFill>
                  <a:srgbClr val="FFFFFF"/>
                </a:solidFill>
                <a:latin typeface="Open Sans"/>
                <a:ea typeface="Open Sans"/>
                <a:cs typeface="Open Sans"/>
                <a:sym typeface="Open Sans"/>
              </a:rPr>
              <a:t>@Twitter</a:t>
            </a:r>
            <a:endParaRPr sz="1600">
              <a:solidFill>
                <a:srgbClr val="FFFFFF"/>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p104"/>
          <p:cNvPicPr preferRelativeResize="0"/>
          <p:nvPr/>
        </p:nvPicPr>
        <p:blipFill>
          <a:blip r:embed="rId3">
            <a:alphaModFix/>
          </a:blip>
          <a:stretch>
            <a:fillRect/>
          </a:stretch>
        </p:blipFill>
        <p:spPr>
          <a:xfrm>
            <a:off x="-18787" y="0"/>
            <a:ext cx="9181575" cy="51434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9F5DFF"/>
            </a:gs>
            <a:gs pos="100000">
              <a:srgbClr val="662DB2"/>
            </a:gs>
          </a:gsLst>
          <a:lin ang="5400012" scaled="0"/>
        </a:gradFill>
      </p:bgPr>
    </p:bg>
    <p:spTree>
      <p:nvGrpSpPr>
        <p:cNvPr id="490" name="Shape 490"/>
        <p:cNvGrpSpPr/>
        <p:nvPr/>
      </p:nvGrpSpPr>
      <p:grpSpPr>
        <a:xfrm>
          <a:off x="0" y="0"/>
          <a:ext cx="0" cy="0"/>
          <a:chOff x="0" y="0"/>
          <a:chExt cx="0" cy="0"/>
        </a:xfrm>
      </p:grpSpPr>
      <p:sp>
        <p:nvSpPr>
          <p:cNvPr id="491" name="Google Shape;491;p10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492" name="Google Shape;492;p105"/>
          <p:cNvPicPr preferRelativeResize="0"/>
          <p:nvPr/>
        </p:nvPicPr>
        <p:blipFill>
          <a:blip r:embed="rId3">
            <a:alphaModFix/>
          </a:blip>
          <a:stretch>
            <a:fillRect/>
          </a:stretch>
        </p:blipFill>
        <p:spPr>
          <a:xfrm>
            <a:off x="2614155" y="2090125"/>
            <a:ext cx="3915690" cy="963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8E4EEF"/>
            </a:gs>
            <a:gs pos="100000">
              <a:srgbClr val="662DB2"/>
            </a:gs>
          </a:gsLst>
          <a:lin ang="5400012" scaled="0"/>
        </a:gradFill>
      </p:bgPr>
    </p:bg>
    <p:spTree>
      <p:nvGrpSpPr>
        <p:cNvPr id="496" name="Shape 496"/>
        <p:cNvGrpSpPr/>
        <p:nvPr/>
      </p:nvGrpSpPr>
      <p:grpSpPr>
        <a:xfrm>
          <a:off x="0" y="0"/>
          <a:ext cx="0" cy="0"/>
          <a:chOff x="0" y="0"/>
          <a:chExt cx="0" cy="0"/>
        </a:xfrm>
      </p:grpSpPr>
      <p:sp>
        <p:nvSpPr>
          <p:cNvPr id="497" name="Google Shape;497;p106"/>
          <p:cNvSpPr txBox="1"/>
          <p:nvPr/>
        </p:nvSpPr>
        <p:spPr>
          <a:xfrm>
            <a:off x="759650" y="2313250"/>
            <a:ext cx="4966800" cy="1293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GB" sz="2400">
                <a:solidFill>
                  <a:srgbClr val="FFFFFF"/>
                </a:solidFill>
                <a:latin typeface="Lexend Deca"/>
                <a:ea typeface="Lexend Deca"/>
                <a:cs typeface="Lexend Deca"/>
                <a:sym typeface="Lexend Deca"/>
              </a:rPr>
              <a:t>Help students understand, engage and express themselves</a:t>
            </a:r>
            <a:endParaRPr b="1" sz="2400">
              <a:solidFill>
                <a:srgbClr val="FFFFFF"/>
              </a:solidFill>
              <a:latin typeface="Lexend Deca"/>
              <a:ea typeface="Lexend Deca"/>
              <a:cs typeface="Lexend Deca"/>
              <a:sym typeface="Lexend Deca"/>
            </a:endParaRPr>
          </a:p>
          <a:p>
            <a:pPr indent="0" lvl="0" marL="0" rtl="0" algn="l">
              <a:lnSpc>
                <a:spcPct val="100000"/>
              </a:lnSpc>
              <a:spcBef>
                <a:spcPts val="0"/>
              </a:spcBef>
              <a:spcAft>
                <a:spcPts val="0"/>
              </a:spcAft>
              <a:buNone/>
            </a:pPr>
            <a:r>
              <a:t/>
            </a:r>
            <a:endParaRPr sz="2400">
              <a:solidFill>
                <a:srgbClr val="FFFFFF"/>
              </a:solidFill>
              <a:latin typeface="Lexend Deca"/>
              <a:ea typeface="Lexend Deca"/>
              <a:cs typeface="Lexend Deca"/>
              <a:sym typeface="Lexend Deca"/>
            </a:endParaRPr>
          </a:p>
        </p:txBody>
      </p:sp>
      <p:pic>
        <p:nvPicPr>
          <p:cNvPr id="498" name="Google Shape;498;p106"/>
          <p:cNvPicPr preferRelativeResize="0"/>
          <p:nvPr/>
        </p:nvPicPr>
        <p:blipFill>
          <a:blip r:embed="rId3">
            <a:alphaModFix/>
          </a:blip>
          <a:stretch>
            <a:fillRect/>
          </a:stretch>
        </p:blipFill>
        <p:spPr>
          <a:xfrm>
            <a:off x="4206250" y="772750"/>
            <a:ext cx="5037175" cy="1574125"/>
          </a:xfrm>
          <a:prstGeom prst="rect">
            <a:avLst/>
          </a:prstGeom>
          <a:noFill/>
          <a:ln>
            <a:noFill/>
          </a:ln>
        </p:spPr>
      </p:pic>
      <p:sp>
        <p:nvSpPr>
          <p:cNvPr id="499" name="Google Shape;499;p106"/>
          <p:cNvSpPr txBox="1"/>
          <p:nvPr/>
        </p:nvSpPr>
        <p:spPr>
          <a:xfrm>
            <a:off x="759650" y="3241225"/>
            <a:ext cx="5288100" cy="1272900"/>
          </a:xfrm>
          <a:prstGeom prst="rect">
            <a:avLst/>
          </a:prstGeom>
          <a:noFill/>
          <a:ln>
            <a:noFill/>
          </a:ln>
        </p:spPr>
        <p:txBody>
          <a:bodyPr anchorCtr="0" anchor="t" bIns="91425" lIns="91425" spcFirstLastPara="1" rIns="91425" wrap="square" tIns="91425">
            <a:spAutoFit/>
          </a:bodyPr>
          <a:lstStyle/>
          <a:p>
            <a:pPr indent="0" lvl="0" marL="0" rtl="0" algn="l">
              <a:lnSpc>
                <a:spcPct val="135000"/>
              </a:lnSpc>
              <a:spcBef>
                <a:spcPts val="0"/>
              </a:spcBef>
              <a:spcAft>
                <a:spcPts val="0"/>
              </a:spcAft>
              <a:buNone/>
            </a:pPr>
            <a:r>
              <a:rPr lang="en-GB">
                <a:solidFill>
                  <a:srgbClr val="FFFFFF"/>
                </a:solidFill>
                <a:latin typeface="Open Sans"/>
                <a:ea typeface="Open Sans"/>
                <a:cs typeface="Open Sans"/>
                <a:sym typeface="Open Sans"/>
              </a:rPr>
              <a:t>Created with the learner experience and UDL principles in mind, Read&amp;Write makes the web, documents, and files more accessible to anyone who needs support with their reading and writing.</a:t>
            </a:r>
            <a:endParaRPr>
              <a:solidFill>
                <a:srgbClr val="FFFFFF"/>
              </a:solidFill>
              <a:latin typeface="Open Sans"/>
              <a:ea typeface="Open Sans"/>
              <a:cs typeface="Open Sans"/>
              <a:sym typeface="Open Sans"/>
            </a:endParaRPr>
          </a:p>
        </p:txBody>
      </p:sp>
      <p:pic>
        <p:nvPicPr>
          <p:cNvPr id="500" name="Google Shape;500;p106"/>
          <p:cNvPicPr preferRelativeResize="0"/>
          <p:nvPr/>
        </p:nvPicPr>
        <p:blipFill>
          <a:blip r:embed="rId4">
            <a:alphaModFix/>
          </a:blip>
          <a:stretch>
            <a:fillRect/>
          </a:stretch>
        </p:blipFill>
        <p:spPr>
          <a:xfrm>
            <a:off x="759650" y="713250"/>
            <a:ext cx="3291050" cy="809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5" name="Shape 505"/>
        <p:cNvGrpSpPr/>
        <p:nvPr/>
      </p:nvGrpSpPr>
      <p:grpSpPr>
        <a:xfrm>
          <a:off x="0" y="0"/>
          <a:ext cx="0" cy="0"/>
          <a:chOff x="0" y="0"/>
          <a:chExt cx="0" cy="0"/>
        </a:xfrm>
      </p:grpSpPr>
      <p:pic>
        <p:nvPicPr>
          <p:cNvPr id="506" name="Google Shape;506;p107"/>
          <p:cNvPicPr preferRelativeResize="0"/>
          <p:nvPr/>
        </p:nvPicPr>
        <p:blipFill rotWithShape="1">
          <a:blip r:embed="rId3">
            <a:alphaModFix/>
          </a:blip>
          <a:srcRect b="78420" l="0" r="0" t="0"/>
          <a:stretch/>
        </p:blipFill>
        <p:spPr>
          <a:xfrm>
            <a:off x="1057775" y="4262367"/>
            <a:ext cx="7098199" cy="957326"/>
          </a:xfrm>
          <a:prstGeom prst="rect">
            <a:avLst/>
          </a:prstGeom>
          <a:noFill/>
          <a:ln>
            <a:noFill/>
          </a:ln>
        </p:spPr>
      </p:pic>
      <p:pic>
        <p:nvPicPr>
          <p:cNvPr id="507" name="Google Shape;507;p107"/>
          <p:cNvPicPr preferRelativeResize="0"/>
          <p:nvPr/>
        </p:nvPicPr>
        <p:blipFill>
          <a:blip r:embed="rId4">
            <a:alphaModFix/>
          </a:blip>
          <a:stretch>
            <a:fillRect/>
          </a:stretch>
        </p:blipFill>
        <p:spPr>
          <a:xfrm>
            <a:off x="-83450" y="-63875"/>
            <a:ext cx="2554824" cy="1013776"/>
          </a:xfrm>
          <a:prstGeom prst="rect">
            <a:avLst/>
          </a:prstGeom>
          <a:noFill/>
          <a:ln>
            <a:noFill/>
          </a:ln>
        </p:spPr>
      </p:pic>
      <p:pic>
        <p:nvPicPr>
          <p:cNvPr descr="Texthelp_Master_Logo_RGB.png" id="508" name="Google Shape;508;p107"/>
          <p:cNvPicPr preferRelativeResize="0"/>
          <p:nvPr/>
        </p:nvPicPr>
        <p:blipFill>
          <a:blip r:embed="rId5">
            <a:alphaModFix/>
          </a:blip>
          <a:stretch>
            <a:fillRect/>
          </a:stretch>
        </p:blipFill>
        <p:spPr>
          <a:xfrm>
            <a:off x="7408375" y="283975"/>
            <a:ext cx="1459400" cy="289125"/>
          </a:xfrm>
          <a:prstGeom prst="rect">
            <a:avLst/>
          </a:prstGeom>
          <a:noFill/>
          <a:ln>
            <a:noFill/>
          </a:ln>
        </p:spPr>
      </p:pic>
      <p:pic>
        <p:nvPicPr>
          <p:cNvPr id="509" name="Google Shape;509;p107"/>
          <p:cNvPicPr preferRelativeResize="0"/>
          <p:nvPr/>
        </p:nvPicPr>
        <p:blipFill>
          <a:blip r:embed="rId6">
            <a:alphaModFix/>
          </a:blip>
          <a:stretch>
            <a:fillRect/>
          </a:stretch>
        </p:blipFill>
        <p:spPr>
          <a:xfrm>
            <a:off x="1050625" y="4141050"/>
            <a:ext cx="7112501" cy="448176"/>
          </a:xfrm>
          <a:prstGeom prst="rect">
            <a:avLst/>
          </a:prstGeom>
          <a:noFill/>
          <a:ln>
            <a:noFill/>
          </a:ln>
        </p:spPr>
      </p:pic>
      <p:sp>
        <p:nvSpPr>
          <p:cNvPr id="510" name="Google Shape;510;p107"/>
          <p:cNvSpPr txBox="1"/>
          <p:nvPr/>
        </p:nvSpPr>
        <p:spPr>
          <a:xfrm>
            <a:off x="455700" y="823050"/>
            <a:ext cx="3980700" cy="3013200"/>
          </a:xfrm>
          <a:prstGeom prst="rect">
            <a:avLst/>
          </a:prstGeom>
          <a:noFill/>
          <a:ln>
            <a:noFill/>
          </a:ln>
        </p:spPr>
        <p:txBody>
          <a:bodyPr anchorCtr="0" anchor="t" bIns="91425" lIns="91425" spcFirstLastPara="1" rIns="91425" wrap="square" tIns="91425">
            <a:noAutofit/>
          </a:bodyPr>
          <a:lstStyle/>
          <a:p>
            <a:pPr indent="0" lvl="0" marL="360000" rtl="0" algn="l">
              <a:lnSpc>
                <a:spcPct val="115000"/>
              </a:lnSpc>
              <a:spcBef>
                <a:spcPts val="0"/>
              </a:spcBef>
              <a:spcAft>
                <a:spcPts val="0"/>
              </a:spcAft>
              <a:buNone/>
            </a:pPr>
            <a:r>
              <a:rPr b="1" lang="en-GB" sz="1100">
                <a:solidFill>
                  <a:srgbClr val="666A70"/>
                </a:solidFill>
                <a:latin typeface="Open Sans"/>
                <a:ea typeface="Open Sans"/>
                <a:cs typeface="Open Sans"/>
                <a:sym typeface="Open Sans"/>
              </a:rPr>
              <a:t>Text-to-speech</a:t>
            </a:r>
            <a:r>
              <a:rPr b="1" lang="en-GB" sz="1100">
                <a:solidFill>
                  <a:srgbClr val="666A70"/>
                </a:solidFill>
                <a:latin typeface="Open Sans"/>
                <a:ea typeface="Open Sans"/>
                <a:cs typeface="Open Sans"/>
                <a:sym typeface="Open Sans"/>
              </a:rPr>
              <a:t>:</a:t>
            </a:r>
            <a:r>
              <a:rPr lang="en-GB" sz="1100">
                <a:solidFill>
                  <a:srgbClr val="666A70"/>
                </a:solidFill>
                <a:latin typeface="Open Sans"/>
                <a:ea typeface="Open Sans"/>
                <a:cs typeface="Open Sans"/>
                <a:sym typeface="Open Sans"/>
              </a:rPr>
              <a:t> assists students by providing auditory support and building word recognition, while highlighted text helps with comprehension</a:t>
            </a:r>
            <a:endParaRPr sz="1100">
              <a:solidFill>
                <a:srgbClr val="666A70"/>
              </a:solidFill>
              <a:latin typeface="Open Sans"/>
              <a:ea typeface="Open Sans"/>
              <a:cs typeface="Open Sans"/>
              <a:sym typeface="Open Sans"/>
            </a:endParaRPr>
          </a:p>
          <a:p>
            <a:pPr indent="0" lvl="0" marL="360000" rtl="0" algn="l">
              <a:lnSpc>
                <a:spcPct val="115000"/>
              </a:lnSpc>
              <a:spcBef>
                <a:spcPts val="1000"/>
              </a:spcBef>
              <a:spcAft>
                <a:spcPts val="0"/>
              </a:spcAft>
              <a:buNone/>
            </a:pPr>
            <a:r>
              <a:t/>
            </a:r>
            <a:endParaRPr sz="1100">
              <a:solidFill>
                <a:srgbClr val="666A70"/>
              </a:solidFill>
              <a:latin typeface="Open Sans"/>
              <a:ea typeface="Open Sans"/>
              <a:cs typeface="Open Sans"/>
              <a:sym typeface="Open Sans"/>
            </a:endParaRPr>
          </a:p>
          <a:p>
            <a:pPr indent="0" lvl="0" marL="360000" rtl="0" algn="l">
              <a:lnSpc>
                <a:spcPct val="115000"/>
              </a:lnSpc>
              <a:spcBef>
                <a:spcPts val="0"/>
              </a:spcBef>
              <a:spcAft>
                <a:spcPts val="0"/>
              </a:spcAft>
              <a:buNone/>
            </a:pPr>
            <a:r>
              <a:rPr b="1" lang="en-GB" sz="1100">
                <a:solidFill>
                  <a:srgbClr val="666A70"/>
                </a:solidFill>
                <a:latin typeface="Open Sans"/>
                <a:ea typeface="Open Sans"/>
                <a:cs typeface="Open Sans"/>
                <a:sym typeface="Open Sans"/>
              </a:rPr>
              <a:t>Check It</a:t>
            </a:r>
            <a:r>
              <a:rPr b="1" lang="en-GB" sz="1100">
                <a:solidFill>
                  <a:srgbClr val="666A70"/>
                </a:solidFill>
                <a:latin typeface="Open Sans"/>
                <a:ea typeface="Open Sans"/>
                <a:cs typeface="Open Sans"/>
                <a:sym typeface="Open Sans"/>
              </a:rPr>
              <a:t>: </a:t>
            </a:r>
            <a:r>
              <a:rPr lang="en-GB" sz="1100">
                <a:solidFill>
                  <a:srgbClr val="666A70"/>
                </a:solidFill>
                <a:latin typeface="Open Sans"/>
                <a:ea typeface="Open Sans"/>
                <a:cs typeface="Open Sans"/>
                <a:sym typeface="Open Sans"/>
              </a:rPr>
              <a:t>promote learner agency with this phonetic spell checker that helps to solve complex spelling and grammar mistakes</a:t>
            </a:r>
            <a:endParaRPr sz="1100">
              <a:solidFill>
                <a:srgbClr val="666A70"/>
              </a:solidFill>
              <a:latin typeface="Open Sans"/>
              <a:ea typeface="Open Sans"/>
              <a:cs typeface="Open Sans"/>
              <a:sym typeface="Open Sans"/>
            </a:endParaRPr>
          </a:p>
          <a:p>
            <a:pPr indent="0" lvl="0" marL="360000" rtl="0" algn="l">
              <a:lnSpc>
                <a:spcPct val="115000"/>
              </a:lnSpc>
              <a:spcBef>
                <a:spcPts val="1000"/>
              </a:spcBef>
              <a:spcAft>
                <a:spcPts val="0"/>
              </a:spcAft>
              <a:buNone/>
            </a:pPr>
            <a:r>
              <a:t/>
            </a:r>
            <a:endParaRPr sz="1100">
              <a:solidFill>
                <a:srgbClr val="666A70"/>
              </a:solidFill>
              <a:latin typeface="Open Sans"/>
              <a:ea typeface="Open Sans"/>
              <a:cs typeface="Open Sans"/>
              <a:sym typeface="Open Sans"/>
            </a:endParaRPr>
          </a:p>
          <a:p>
            <a:pPr indent="0" lvl="0" marL="360000" rtl="0" algn="l">
              <a:lnSpc>
                <a:spcPct val="115000"/>
              </a:lnSpc>
              <a:spcBef>
                <a:spcPts val="0"/>
              </a:spcBef>
              <a:spcAft>
                <a:spcPts val="0"/>
              </a:spcAft>
              <a:buNone/>
            </a:pPr>
            <a:r>
              <a:rPr b="1" lang="en-GB" sz="1100">
                <a:solidFill>
                  <a:srgbClr val="666A70"/>
                </a:solidFill>
                <a:latin typeface="Open Sans"/>
                <a:ea typeface="Open Sans"/>
                <a:cs typeface="Open Sans"/>
                <a:sym typeface="Open Sans"/>
              </a:rPr>
              <a:t>Prediction</a:t>
            </a:r>
            <a:r>
              <a:rPr b="1" lang="en-GB" sz="1100">
                <a:solidFill>
                  <a:srgbClr val="666A70"/>
                </a:solidFill>
                <a:latin typeface="Open Sans"/>
                <a:ea typeface="Open Sans"/>
                <a:cs typeface="Open Sans"/>
                <a:sym typeface="Open Sans"/>
              </a:rPr>
              <a:t>:</a:t>
            </a:r>
            <a:r>
              <a:rPr lang="en-GB" sz="1100">
                <a:solidFill>
                  <a:srgbClr val="666A70"/>
                </a:solidFill>
                <a:latin typeface="Open Sans"/>
                <a:ea typeface="Open Sans"/>
                <a:cs typeface="Open Sans"/>
                <a:sym typeface="Open Sans"/>
              </a:rPr>
              <a:t> supports construction of contextually correct sentences</a:t>
            </a:r>
            <a:endParaRPr sz="1100">
              <a:solidFill>
                <a:srgbClr val="666A70"/>
              </a:solidFill>
              <a:latin typeface="Open Sans"/>
              <a:ea typeface="Open Sans"/>
              <a:cs typeface="Open Sans"/>
              <a:sym typeface="Open Sans"/>
            </a:endParaRPr>
          </a:p>
          <a:p>
            <a:pPr indent="0" lvl="0" marL="360000" rtl="0" algn="l">
              <a:lnSpc>
                <a:spcPct val="115000"/>
              </a:lnSpc>
              <a:spcBef>
                <a:spcPts val="1000"/>
              </a:spcBef>
              <a:spcAft>
                <a:spcPts val="0"/>
              </a:spcAft>
              <a:buNone/>
            </a:pPr>
            <a:r>
              <a:t/>
            </a:r>
            <a:endParaRPr sz="1100">
              <a:solidFill>
                <a:srgbClr val="666A70"/>
              </a:solidFill>
              <a:latin typeface="Open Sans"/>
              <a:ea typeface="Open Sans"/>
              <a:cs typeface="Open Sans"/>
              <a:sym typeface="Open Sans"/>
            </a:endParaRPr>
          </a:p>
          <a:p>
            <a:pPr indent="0" lvl="0" marL="360000" rtl="0" algn="l">
              <a:lnSpc>
                <a:spcPct val="115000"/>
              </a:lnSpc>
              <a:spcBef>
                <a:spcPts val="0"/>
              </a:spcBef>
              <a:spcAft>
                <a:spcPts val="0"/>
              </a:spcAft>
              <a:buClr>
                <a:schemeClr val="dk1"/>
              </a:buClr>
              <a:buSzPts val="1100"/>
              <a:buFont typeface="Arial"/>
              <a:buNone/>
            </a:pPr>
            <a:r>
              <a:rPr b="1" lang="en-GB" sz="1100">
                <a:solidFill>
                  <a:srgbClr val="666A70"/>
                </a:solidFill>
                <a:latin typeface="Open Sans"/>
                <a:ea typeface="Open Sans"/>
                <a:cs typeface="Open Sans"/>
                <a:sym typeface="Open Sans"/>
              </a:rPr>
              <a:t>Translation:</a:t>
            </a:r>
            <a:r>
              <a:rPr lang="en-GB" sz="1100">
                <a:solidFill>
                  <a:srgbClr val="666A70"/>
                </a:solidFill>
                <a:latin typeface="Open Sans"/>
                <a:ea typeface="Open Sans"/>
                <a:cs typeface="Open Sans"/>
                <a:sym typeface="Open Sans"/>
              </a:rPr>
              <a:t> single word translation gives students opportunities to find the translated word that they are most familiar with </a:t>
            </a:r>
            <a:endParaRPr sz="1100">
              <a:solidFill>
                <a:srgbClr val="666A70"/>
              </a:solidFill>
              <a:latin typeface="Open Sans"/>
              <a:ea typeface="Open Sans"/>
              <a:cs typeface="Open Sans"/>
              <a:sym typeface="Open Sans"/>
            </a:endParaRPr>
          </a:p>
          <a:p>
            <a:pPr indent="0" lvl="0" marL="360000" rtl="0" algn="l">
              <a:lnSpc>
                <a:spcPct val="115000"/>
              </a:lnSpc>
              <a:spcBef>
                <a:spcPts val="0"/>
              </a:spcBef>
              <a:spcAft>
                <a:spcPts val="0"/>
              </a:spcAft>
              <a:buNone/>
            </a:pPr>
            <a:r>
              <a:t/>
            </a:r>
            <a:endParaRPr sz="900">
              <a:solidFill>
                <a:srgbClr val="666A70"/>
              </a:solidFill>
              <a:latin typeface="Open Sans"/>
              <a:ea typeface="Open Sans"/>
              <a:cs typeface="Open Sans"/>
              <a:sym typeface="Open Sans"/>
            </a:endParaRPr>
          </a:p>
        </p:txBody>
      </p:sp>
      <p:sp>
        <p:nvSpPr>
          <p:cNvPr id="511" name="Google Shape;511;p107"/>
          <p:cNvSpPr txBox="1"/>
          <p:nvPr/>
        </p:nvSpPr>
        <p:spPr>
          <a:xfrm>
            <a:off x="4795175" y="812375"/>
            <a:ext cx="3980700" cy="3013200"/>
          </a:xfrm>
          <a:prstGeom prst="rect">
            <a:avLst/>
          </a:prstGeom>
          <a:noFill/>
          <a:ln>
            <a:noFill/>
          </a:ln>
        </p:spPr>
        <p:txBody>
          <a:bodyPr anchorCtr="0" anchor="t" bIns="91425" lIns="91425" spcFirstLastPara="1" rIns="91425" wrap="square" tIns="91425">
            <a:noAutofit/>
          </a:bodyPr>
          <a:lstStyle/>
          <a:p>
            <a:pPr indent="0" lvl="0" marL="360000" rtl="0" algn="l">
              <a:lnSpc>
                <a:spcPct val="115000"/>
              </a:lnSpc>
              <a:spcBef>
                <a:spcPts val="0"/>
              </a:spcBef>
              <a:spcAft>
                <a:spcPts val="0"/>
              </a:spcAft>
              <a:buNone/>
            </a:pPr>
            <a:r>
              <a:rPr b="1" lang="en-GB" sz="1100">
                <a:solidFill>
                  <a:srgbClr val="666A70"/>
                </a:solidFill>
                <a:latin typeface="Open Sans"/>
                <a:ea typeface="Open Sans"/>
                <a:cs typeface="Open Sans"/>
                <a:sym typeface="Open Sans"/>
              </a:rPr>
              <a:t>Dictionaries</a:t>
            </a:r>
            <a:r>
              <a:rPr b="1" lang="en-GB" sz="1100">
                <a:solidFill>
                  <a:srgbClr val="666A70"/>
                </a:solidFill>
                <a:latin typeface="Open Sans"/>
                <a:ea typeface="Open Sans"/>
                <a:cs typeface="Open Sans"/>
                <a:sym typeface="Open Sans"/>
              </a:rPr>
              <a:t>:</a:t>
            </a:r>
            <a:r>
              <a:rPr lang="en-GB" sz="1100">
                <a:solidFill>
                  <a:srgbClr val="666A70"/>
                </a:solidFill>
                <a:latin typeface="Open Sans"/>
                <a:ea typeface="Open Sans"/>
                <a:cs typeface="Open Sans"/>
                <a:sym typeface="Open Sans"/>
              </a:rPr>
              <a:t> support those with short term working memory and provide visual representations of a word</a:t>
            </a:r>
            <a:endParaRPr sz="1100">
              <a:solidFill>
                <a:srgbClr val="666A70"/>
              </a:solidFill>
              <a:latin typeface="Open Sans"/>
              <a:ea typeface="Open Sans"/>
              <a:cs typeface="Open Sans"/>
              <a:sym typeface="Open Sans"/>
            </a:endParaRPr>
          </a:p>
          <a:p>
            <a:pPr indent="0" lvl="0" marL="360000" rtl="0" algn="l">
              <a:lnSpc>
                <a:spcPct val="115000"/>
              </a:lnSpc>
              <a:spcBef>
                <a:spcPts val="1000"/>
              </a:spcBef>
              <a:spcAft>
                <a:spcPts val="0"/>
              </a:spcAft>
              <a:buNone/>
            </a:pPr>
            <a:r>
              <a:t/>
            </a:r>
            <a:endParaRPr sz="1100">
              <a:solidFill>
                <a:srgbClr val="666A70"/>
              </a:solidFill>
              <a:latin typeface="Open Sans"/>
              <a:ea typeface="Open Sans"/>
              <a:cs typeface="Open Sans"/>
              <a:sym typeface="Open Sans"/>
            </a:endParaRPr>
          </a:p>
          <a:p>
            <a:pPr indent="0" lvl="0" marL="360000" rtl="0" algn="l">
              <a:lnSpc>
                <a:spcPct val="115000"/>
              </a:lnSpc>
              <a:spcBef>
                <a:spcPts val="0"/>
              </a:spcBef>
              <a:spcAft>
                <a:spcPts val="0"/>
              </a:spcAft>
              <a:buNone/>
            </a:pPr>
            <a:r>
              <a:rPr b="1" lang="en-GB" sz="1100">
                <a:solidFill>
                  <a:srgbClr val="666A70"/>
                </a:solidFill>
                <a:latin typeface="Open Sans"/>
                <a:ea typeface="Open Sans"/>
                <a:cs typeface="Open Sans"/>
                <a:sym typeface="Open Sans"/>
              </a:rPr>
              <a:t>Talk&amp;Type</a:t>
            </a:r>
            <a:r>
              <a:rPr b="1" lang="en-GB" sz="1100">
                <a:solidFill>
                  <a:srgbClr val="666A70"/>
                </a:solidFill>
                <a:latin typeface="Open Sans"/>
                <a:ea typeface="Open Sans"/>
                <a:cs typeface="Open Sans"/>
                <a:sym typeface="Open Sans"/>
              </a:rPr>
              <a:t>: </a:t>
            </a:r>
            <a:r>
              <a:rPr lang="en-GB" sz="1100">
                <a:solidFill>
                  <a:srgbClr val="666A70"/>
                </a:solidFill>
                <a:latin typeface="Open Sans"/>
                <a:ea typeface="Open Sans"/>
                <a:cs typeface="Open Sans"/>
                <a:sym typeface="Open Sans"/>
              </a:rPr>
              <a:t>create documents verbally while providing dictation support</a:t>
            </a:r>
            <a:endParaRPr sz="1100">
              <a:solidFill>
                <a:srgbClr val="666A70"/>
              </a:solidFill>
              <a:latin typeface="Open Sans"/>
              <a:ea typeface="Open Sans"/>
              <a:cs typeface="Open Sans"/>
              <a:sym typeface="Open Sans"/>
            </a:endParaRPr>
          </a:p>
          <a:p>
            <a:pPr indent="0" lvl="0" marL="360000" rtl="0" algn="l">
              <a:lnSpc>
                <a:spcPct val="115000"/>
              </a:lnSpc>
              <a:spcBef>
                <a:spcPts val="1000"/>
              </a:spcBef>
              <a:spcAft>
                <a:spcPts val="0"/>
              </a:spcAft>
              <a:buNone/>
            </a:pPr>
            <a:r>
              <a:t/>
            </a:r>
            <a:endParaRPr sz="1100">
              <a:solidFill>
                <a:srgbClr val="666A70"/>
              </a:solidFill>
              <a:latin typeface="Open Sans"/>
              <a:ea typeface="Open Sans"/>
              <a:cs typeface="Open Sans"/>
              <a:sym typeface="Open Sans"/>
            </a:endParaRPr>
          </a:p>
          <a:p>
            <a:pPr indent="0" lvl="0" marL="360000" rtl="0" algn="l">
              <a:lnSpc>
                <a:spcPct val="115000"/>
              </a:lnSpc>
              <a:spcBef>
                <a:spcPts val="0"/>
              </a:spcBef>
              <a:spcAft>
                <a:spcPts val="0"/>
              </a:spcAft>
              <a:buClr>
                <a:schemeClr val="dk1"/>
              </a:buClr>
              <a:buSzPts val="1100"/>
              <a:buFont typeface="Arial"/>
              <a:buNone/>
            </a:pPr>
            <a:r>
              <a:rPr b="1" lang="en-GB" sz="1100">
                <a:solidFill>
                  <a:srgbClr val="666A70"/>
                </a:solidFill>
                <a:latin typeface="Open Sans"/>
                <a:ea typeface="Open Sans"/>
                <a:cs typeface="Open Sans"/>
                <a:sym typeface="Open Sans"/>
              </a:rPr>
              <a:t>Audio maker: </a:t>
            </a:r>
            <a:r>
              <a:rPr lang="en-GB" sz="1100">
                <a:solidFill>
                  <a:srgbClr val="666A70"/>
                </a:solidFill>
                <a:latin typeface="Open Sans"/>
                <a:ea typeface="Open Sans"/>
                <a:cs typeface="Open Sans"/>
                <a:sym typeface="Open Sans"/>
              </a:rPr>
              <a:t>MP3 files from words to entire reading passages can be listened to as well as orally repeated to improve auditory comprehension and fluency</a:t>
            </a:r>
            <a:endParaRPr sz="1100">
              <a:solidFill>
                <a:srgbClr val="666A70"/>
              </a:solidFill>
              <a:latin typeface="Open Sans"/>
              <a:ea typeface="Open Sans"/>
              <a:cs typeface="Open Sans"/>
              <a:sym typeface="Open Sans"/>
            </a:endParaRPr>
          </a:p>
          <a:p>
            <a:pPr indent="0" lvl="0" marL="360000" rtl="0" algn="l">
              <a:lnSpc>
                <a:spcPct val="115000"/>
              </a:lnSpc>
              <a:spcBef>
                <a:spcPts val="1000"/>
              </a:spcBef>
              <a:spcAft>
                <a:spcPts val="0"/>
              </a:spcAft>
              <a:buNone/>
            </a:pPr>
            <a:r>
              <a:t/>
            </a:r>
            <a:endParaRPr sz="1100">
              <a:solidFill>
                <a:srgbClr val="666A70"/>
              </a:solidFill>
              <a:latin typeface="Open Sans"/>
              <a:ea typeface="Open Sans"/>
              <a:cs typeface="Open Sans"/>
              <a:sym typeface="Open Sans"/>
            </a:endParaRPr>
          </a:p>
          <a:p>
            <a:pPr indent="0" lvl="0" marL="360000" rtl="0" algn="l">
              <a:lnSpc>
                <a:spcPct val="115000"/>
              </a:lnSpc>
              <a:spcBef>
                <a:spcPts val="0"/>
              </a:spcBef>
              <a:spcAft>
                <a:spcPts val="0"/>
              </a:spcAft>
              <a:buNone/>
            </a:pPr>
            <a:r>
              <a:rPr b="1" lang="en-GB" sz="1100">
                <a:solidFill>
                  <a:srgbClr val="666A70"/>
                </a:solidFill>
                <a:latin typeface="Open Sans"/>
                <a:ea typeface="Open Sans"/>
                <a:cs typeface="Open Sans"/>
                <a:sym typeface="Open Sans"/>
              </a:rPr>
              <a:t>Vocabulary list: </a:t>
            </a:r>
            <a:r>
              <a:rPr lang="en-GB" sz="1100">
                <a:solidFill>
                  <a:srgbClr val="666A70"/>
                </a:solidFill>
                <a:latin typeface="Open Sans"/>
                <a:ea typeface="Open Sans"/>
                <a:cs typeface="Open Sans"/>
                <a:sym typeface="Open Sans"/>
              </a:rPr>
              <a:t>create word lists for memory recall</a:t>
            </a:r>
            <a:endParaRPr sz="1100">
              <a:solidFill>
                <a:srgbClr val="666A70"/>
              </a:solidFill>
              <a:latin typeface="Open Sans"/>
              <a:ea typeface="Open Sans"/>
              <a:cs typeface="Open Sans"/>
              <a:sym typeface="Open Sans"/>
            </a:endParaRPr>
          </a:p>
        </p:txBody>
      </p:sp>
      <p:pic>
        <p:nvPicPr>
          <p:cNvPr id="512" name="Google Shape;512;p107"/>
          <p:cNvPicPr preferRelativeResize="0"/>
          <p:nvPr/>
        </p:nvPicPr>
        <p:blipFill>
          <a:blip r:embed="rId7">
            <a:alphaModFix/>
          </a:blip>
          <a:stretch>
            <a:fillRect/>
          </a:stretch>
        </p:blipFill>
        <p:spPr>
          <a:xfrm>
            <a:off x="419225" y="2588663"/>
            <a:ext cx="448178" cy="448178"/>
          </a:xfrm>
          <a:prstGeom prst="rect">
            <a:avLst/>
          </a:prstGeom>
          <a:noFill/>
          <a:ln>
            <a:noFill/>
          </a:ln>
        </p:spPr>
      </p:pic>
      <p:pic>
        <p:nvPicPr>
          <p:cNvPr id="513" name="Google Shape;513;p107"/>
          <p:cNvPicPr preferRelativeResize="0"/>
          <p:nvPr/>
        </p:nvPicPr>
        <p:blipFill>
          <a:blip r:embed="rId8">
            <a:alphaModFix/>
          </a:blip>
          <a:stretch>
            <a:fillRect/>
          </a:stretch>
        </p:blipFill>
        <p:spPr>
          <a:xfrm>
            <a:off x="419224" y="970100"/>
            <a:ext cx="448175" cy="505628"/>
          </a:xfrm>
          <a:prstGeom prst="rect">
            <a:avLst/>
          </a:prstGeom>
          <a:noFill/>
          <a:ln>
            <a:noFill/>
          </a:ln>
        </p:spPr>
      </p:pic>
      <p:pic>
        <p:nvPicPr>
          <p:cNvPr id="514" name="Google Shape;514;p107"/>
          <p:cNvPicPr preferRelativeResize="0"/>
          <p:nvPr/>
        </p:nvPicPr>
        <p:blipFill>
          <a:blip r:embed="rId9">
            <a:alphaModFix/>
          </a:blip>
          <a:stretch>
            <a:fillRect/>
          </a:stretch>
        </p:blipFill>
        <p:spPr>
          <a:xfrm>
            <a:off x="457613" y="1920425"/>
            <a:ext cx="371400" cy="371400"/>
          </a:xfrm>
          <a:prstGeom prst="rect">
            <a:avLst/>
          </a:prstGeom>
          <a:noFill/>
          <a:ln>
            <a:noFill/>
          </a:ln>
        </p:spPr>
      </p:pic>
      <p:pic>
        <p:nvPicPr>
          <p:cNvPr id="515" name="Google Shape;515;p107"/>
          <p:cNvPicPr preferRelativeResize="0"/>
          <p:nvPr/>
        </p:nvPicPr>
        <p:blipFill>
          <a:blip r:embed="rId10">
            <a:alphaModFix/>
          </a:blip>
          <a:stretch>
            <a:fillRect/>
          </a:stretch>
        </p:blipFill>
        <p:spPr>
          <a:xfrm>
            <a:off x="4795171" y="970090"/>
            <a:ext cx="371375" cy="363947"/>
          </a:xfrm>
          <a:prstGeom prst="rect">
            <a:avLst/>
          </a:prstGeom>
          <a:noFill/>
          <a:ln>
            <a:noFill/>
          </a:ln>
        </p:spPr>
      </p:pic>
      <p:pic>
        <p:nvPicPr>
          <p:cNvPr id="516" name="Google Shape;516;p107"/>
          <p:cNvPicPr preferRelativeResize="0"/>
          <p:nvPr/>
        </p:nvPicPr>
        <p:blipFill>
          <a:blip r:embed="rId11">
            <a:alphaModFix/>
          </a:blip>
          <a:stretch>
            <a:fillRect/>
          </a:stretch>
        </p:blipFill>
        <p:spPr>
          <a:xfrm>
            <a:off x="4756775" y="1731575"/>
            <a:ext cx="448178" cy="448178"/>
          </a:xfrm>
          <a:prstGeom prst="rect">
            <a:avLst/>
          </a:prstGeom>
          <a:noFill/>
          <a:ln>
            <a:noFill/>
          </a:ln>
        </p:spPr>
      </p:pic>
      <p:pic>
        <p:nvPicPr>
          <p:cNvPr id="517" name="Google Shape;517;p107"/>
          <p:cNvPicPr preferRelativeResize="0"/>
          <p:nvPr/>
        </p:nvPicPr>
        <p:blipFill>
          <a:blip r:embed="rId12">
            <a:alphaModFix/>
          </a:blip>
          <a:stretch>
            <a:fillRect/>
          </a:stretch>
        </p:blipFill>
        <p:spPr>
          <a:xfrm>
            <a:off x="4756776" y="2475339"/>
            <a:ext cx="448178" cy="448178"/>
          </a:xfrm>
          <a:prstGeom prst="rect">
            <a:avLst/>
          </a:prstGeom>
          <a:noFill/>
          <a:ln>
            <a:noFill/>
          </a:ln>
        </p:spPr>
      </p:pic>
      <p:pic>
        <p:nvPicPr>
          <p:cNvPr id="518" name="Google Shape;518;p107"/>
          <p:cNvPicPr preferRelativeResize="0"/>
          <p:nvPr/>
        </p:nvPicPr>
        <p:blipFill>
          <a:blip r:embed="rId13">
            <a:alphaModFix/>
          </a:blip>
          <a:stretch>
            <a:fillRect/>
          </a:stretch>
        </p:blipFill>
        <p:spPr>
          <a:xfrm>
            <a:off x="4756776" y="3473201"/>
            <a:ext cx="448178" cy="448178"/>
          </a:xfrm>
          <a:prstGeom prst="rect">
            <a:avLst/>
          </a:prstGeom>
          <a:noFill/>
          <a:ln>
            <a:noFill/>
          </a:ln>
        </p:spPr>
      </p:pic>
      <p:pic>
        <p:nvPicPr>
          <p:cNvPr id="519" name="Google Shape;519;p107"/>
          <p:cNvPicPr preferRelativeResize="0"/>
          <p:nvPr/>
        </p:nvPicPr>
        <p:blipFill>
          <a:blip r:embed="rId14">
            <a:alphaModFix/>
          </a:blip>
          <a:stretch>
            <a:fillRect/>
          </a:stretch>
        </p:blipFill>
        <p:spPr>
          <a:xfrm>
            <a:off x="457625" y="3511600"/>
            <a:ext cx="371378" cy="37137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id="524" name="Google Shape;524;p108"/>
          <p:cNvPicPr preferRelativeResize="0"/>
          <p:nvPr/>
        </p:nvPicPr>
        <p:blipFill>
          <a:blip r:embed="rId3">
            <a:alphaModFix/>
          </a:blip>
          <a:stretch>
            <a:fillRect/>
          </a:stretch>
        </p:blipFill>
        <p:spPr>
          <a:xfrm>
            <a:off x="0" y="0"/>
            <a:ext cx="9171549" cy="5172313"/>
          </a:xfrm>
          <a:prstGeom prst="rect">
            <a:avLst/>
          </a:prstGeom>
          <a:noFill/>
          <a:ln>
            <a:noFill/>
          </a:ln>
        </p:spPr>
      </p:pic>
      <p:sp>
        <p:nvSpPr>
          <p:cNvPr id="525" name="Google Shape;525;p108"/>
          <p:cNvSpPr txBox="1"/>
          <p:nvPr/>
        </p:nvSpPr>
        <p:spPr>
          <a:xfrm>
            <a:off x="375775" y="1330100"/>
            <a:ext cx="4185300" cy="3374700"/>
          </a:xfrm>
          <a:prstGeom prst="rect">
            <a:avLst/>
          </a:prstGeom>
          <a:noFill/>
          <a:ln>
            <a:noFill/>
          </a:ln>
        </p:spPr>
        <p:txBody>
          <a:bodyPr anchorCtr="0" anchor="t" bIns="34275" lIns="68575" spcFirstLastPara="1" rIns="68575" wrap="square" tIns="34275">
            <a:noAutofit/>
          </a:bodyPr>
          <a:lstStyle/>
          <a:p>
            <a:pPr indent="0" lvl="0" marL="0" marR="0" rtl="0" algn="l">
              <a:lnSpc>
                <a:spcPct val="115000"/>
              </a:lnSpc>
              <a:spcBef>
                <a:spcPts val="0"/>
              </a:spcBef>
              <a:spcAft>
                <a:spcPts val="0"/>
              </a:spcAft>
              <a:buNone/>
            </a:pPr>
            <a:r>
              <a:rPr b="1" lang="en-GB" sz="1450">
                <a:solidFill>
                  <a:srgbClr val="666A70"/>
                </a:solidFill>
                <a:latin typeface="Lexend Deca"/>
                <a:ea typeface="Lexend Deca"/>
                <a:cs typeface="Lexend Deca"/>
                <a:sym typeface="Lexend Deca"/>
              </a:rPr>
              <a:t>The PDF Reader (included in your Read&amp;Write subscription) allows you to create, view and edit PDFs in new ways. By improving accessibility, collaboration and engagement.</a:t>
            </a:r>
            <a:endParaRPr b="1" sz="1450">
              <a:solidFill>
                <a:srgbClr val="666A70"/>
              </a:solidFill>
              <a:latin typeface="Lexend Deca"/>
              <a:ea typeface="Lexend Deca"/>
              <a:cs typeface="Lexend Deca"/>
              <a:sym typeface="Lexend Deca"/>
            </a:endParaRPr>
          </a:p>
          <a:p>
            <a:pPr indent="0" lvl="0" marL="0" marR="0" rtl="0" algn="l">
              <a:lnSpc>
                <a:spcPct val="115000"/>
              </a:lnSpc>
              <a:spcBef>
                <a:spcPts val="0"/>
              </a:spcBef>
              <a:spcAft>
                <a:spcPts val="0"/>
              </a:spcAft>
              <a:buNone/>
            </a:pPr>
            <a:r>
              <a:t/>
            </a:r>
            <a:endParaRPr sz="1250">
              <a:solidFill>
                <a:srgbClr val="666A70"/>
              </a:solidFill>
              <a:latin typeface="Open Sans"/>
              <a:ea typeface="Open Sans"/>
              <a:cs typeface="Open Sans"/>
              <a:sym typeface="Open Sans"/>
            </a:endParaRPr>
          </a:p>
          <a:p>
            <a:pPr indent="0" lvl="0" marL="0" marR="0" rtl="0" algn="l">
              <a:lnSpc>
                <a:spcPct val="115000"/>
              </a:lnSpc>
              <a:spcBef>
                <a:spcPts val="0"/>
              </a:spcBef>
              <a:spcAft>
                <a:spcPts val="0"/>
              </a:spcAft>
              <a:buNone/>
            </a:pPr>
            <a:r>
              <a:rPr lang="en-GB" sz="1250">
                <a:solidFill>
                  <a:srgbClr val="666A70"/>
                </a:solidFill>
                <a:latin typeface="Open Sans"/>
                <a:ea typeface="Open Sans"/>
                <a:cs typeface="Open Sans"/>
                <a:sym typeface="Open Sans"/>
              </a:rPr>
              <a:t>Our PDF Reader is great for all subjects. Helping educators transform PDFs into interactive digital worksheets. Using annotation tools to add instructional notes and comments on the PDF. It provides more ways to complete online assignments and improves feedback and collaboration. All this including the support from the Read&amp;Write tools that you know and love - in school or at home.</a:t>
            </a:r>
            <a:endParaRPr sz="1250">
              <a:solidFill>
                <a:srgbClr val="666A70"/>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B7FF"/>
            </a:gs>
            <a:gs pos="58999">
              <a:srgbClr val="007BBD"/>
            </a:gs>
            <a:gs pos="100000">
              <a:srgbClr val="007BBD"/>
            </a:gs>
          </a:gsLst>
          <a:lin ang="5400012" scaled="0"/>
        </a:gradFill>
      </p:bgPr>
    </p:bg>
    <p:spTree>
      <p:nvGrpSpPr>
        <p:cNvPr id="529" name="Shape 529"/>
        <p:cNvGrpSpPr/>
        <p:nvPr/>
      </p:nvGrpSpPr>
      <p:grpSpPr>
        <a:xfrm>
          <a:off x="0" y="0"/>
          <a:ext cx="0" cy="0"/>
          <a:chOff x="0" y="0"/>
          <a:chExt cx="0" cy="0"/>
        </a:xfrm>
      </p:grpSpPr>
      <p:sp>
        <p:nvSpPr>
          <p:cNvPr id="530" name="Google Shape;530;p10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531" name="Google Shape;531;p109"/>
          <p:cNvPicPr preferRelativeResize="0"/>
          <p:nvPr/>
        </p:nvPicPr>
        <p:blipFill>
          <a:blip r:embed="rId3">
            <a:alphaModFix/>
          </a:blip>
          <a:stretch>
            <a:fillRect/>
          </a:stretch>
        </p:blipFill>
        <p:spPr>
          <a:xfrm>
            <a:off x="2804400" y="2163150"/>
            <a:ext cx="3535200" cy="817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B7FF"/>
            </a:gs>
            <a:gs pos="58999">
              <a:srgbClr val="007BBD"/>
            </a:gs>
            <a:gs pos="100000">
              <a:srgbClr val="007BBD"/>
            </a:gs>
          </a:gsLst>
          <a:lin ang="5400012" scaled="0"/>
        </a:gradFill>
      </p:bgPr>
    </p:bg>
    <p:spTree>
      <p:nvGrpSpPr>
        <p:cNvPr id="535" name="Shape 535"/>
        <p:cNvGrpSpPr/>
        <p:nvPr/>
      </p:nvGrpSpPr>
      <p:grpSpPr>
        <a:xfrm>
          <a:off x="0" y="0"/>
          <a:ext cx="0" cy="0"/>
          <a:chOff x="0" y="0"/>
          <a:chExt cx="0" cy="0"/>
        </a:xfrm>
      </p:grpSpPr>
      <p:pic>
        <p:nvPicPr>
          <p:cNvPr id="536" name="Google Shape;536;p110"/>
          <p:cNvPicPr preferRelativeResize="0"/>
          <p:nvPr/>
        </p:nvPicPr>
        <p:blipFill>
          <a:blip r:embed="rId3">
            <a:alphaModFix/>
          </a:blip>
          <a:stretch>
            <a:fillRect/>
          </a:stretch>
        </p:blipFill>
        <p:spPr>
          <a:xfrm>
            <a:off x="4759115" y="251675"/>
            <a:ext cx="3961007" cy="1999625"/>
          </a:xfrm>
          <a:prstGeom prst="rect">
            <a:avLst/>
          </a:prstGeom>
          <a:noFill/>
          <a:ln>
            <a:noFill/>
          </a:ln>
        </p:spPr>
      </p:pic>
      <p:pic>
        <p:nvPicPr>
          <p:cNvPr id="537" name="Google Shape;537;p110"/>
          <p:cNvPicPr preferRelativeResize="0"/>
          <p:nvPr/>
        </p:nvPicPr>
        <p:blipFill>
          <a:blip r:embed="rId4">
            <a:alphaModFix/>
          </a:blip>
          <a:stretch>
            <a:fillRect/>
          </a:stretch>
        </p:blipFill>
        <p:spPr>
          <a:xfrm>
            <a:off x="923375" y="846125"/>
            <a:ext cx="2954850" cy="677704"/>
          </a:xfrm>
          <a:prstGeom prst="rect">
            <a:avLst/>
          </a:prstGeom>
          <a:noFill/>
          <a:ln>
            <a:noFill/>
          </a:ln>
        </p:spPr>
      </p:pic>
      <p:sp>
        <p:nvSpPr>
          <p:cNvPr id="538" name="Google Shape;538;p110"/>
          <p:cNvSpPr txBox="1"/>
          <p:nvPr/>
        </p:nvSpPr>
        <p:spPr>
          <a:xfrm>
            <a:off x="759650" y="2311792"/>
            <a:ext cx="5288100" cy="554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GB" sz="2400">
                <a:solidFill>
                  <a:srgbClr val="FFFFFF"/>
                </a:solidFill>
                <a:latin typeface="Lexend Deca"/>
                <a:ea typeface="Lexend Deca"/>
                <a:cs typeface="Lexend Deca"/>
                <a:sym typeface="Lexend Deca"/>
              </a:rPr>
              <a:t>Make math digital</a:t>
            </a:r>
            <a:endParaRPr sz="2400">
              <a:solidFill>
                <a:srgbClr val="FFFFFF"/>
              </a:solidFill>
              <a:latin typeface="Lexend Deca"/>
              <a:ea typeface="Lexend Deca"/>
              <a:cs typeface="Lexend Deca"/>
              <a:sym typeface="Lexend Deca"/>
            </a:endParaRPr>
          </a:p>
        </p:txBody>
      </p:sp>
      <p:sp>
        <p:nvSpPr>
          <p:cNvPr id="539" name="Google Shape;539;p110"/>
          <p:cNvSpPr txBox="1"/>
          <p:nvPr/>
        </p:nvSpPr>
        <p:spPr>
          <a:xfrm>
            <a:off x="759650" y="2865900"/>
            <a:ext cx="5288100" cy="981900"/>
          </a:xfrm>
          <a:prstGeom prst="rect">
            <a:avLst/>
          </a:prstGeom>
          <a:noFill/>
          <a:ln>
            <a:noFill/>
          </a:ln>
        </p:spPr>
        <p:txBody>
          <a:bodyPr anchorCtr="0" anchor="t" bIns="91425" lIns="91425" spcFirstLastPara="1" rIns="91425" wrap="square" tIns="91425">
            <a:spAutoFit/>
          </a:bodyPr>
          <a:lstStyle/>
          <a:p>
            <a:pPr indent="0" lvl="0" marL="0" rtl="0" algn="l">
              <a:lnSpc>
                <a:spcPct val="135000"/>
              </a:lnSpc>
              <a:spcBef>
                <a:spcPts val="0"/>
              </a:spcBef>
              <a:spcAft>
                <a:spcPts val="0"/>
              </a:spcAft>
              <a:buNone/>
            </a:pPr>
            <a:r>
              <a:rPr lang="en-GB">
                <a:solidFill>
                  <a:srgbClr val="FFFFFF"/>
                </a:solidFill>
                <a:latin typeface="Open Sans"/>
                <a:ea typeface="Open Sans"/>
                <a:cs typeface="Open Sans"/>
                <a:sym typeface="Open Sans"/>
              </a:rPr>
              <a:t>EquatIO allows you to create equations, formulas, and more, digitally. Helping to make math and STEM classes more accessible and engaging for every student.</a:t>
            </a:r>
            <a:endParaRPr>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4" name="Shape 544"/>
        <p:cNvGrpSpPr/>
        <p:nvPr/>
      </p:nvGrpSpPr>
      <p:grpSpPr>
        <a:xfrm>
          <a:off x="0" y="0"/>
          <a:ext cx="0" cy="0"/>
          <a:chOff x="0" y="0"/>
          <a:chExt cx="0" cy="0"/>
        </a:xfrm>
      </p:grpSpPr>
      <p:pic>
        <p:nvPicPr>
          <p:cNvPr descr="Texthelp_Master_Logo_RGB.png" id="545" name="Google Shape;545;p111"/>
          <p:cNvPicPr preferRelativeResize="0"/>
          <p:nvPr/>
        </p:nvPicPr>
        <p:blipFill>
          <a:blip r:embed="rId3">
            <a:alphaModFix/>
          </a:blip>
          <a:stretch>
            <a:fillRect/>
          </a:stretch>
        </p:blipFill>
        <p:spPr>
          <a:xfrm>
            <a:off x="7408375" y="283975"/>
            <a:ext cx="1459400" cy="289125"/>
          </a:xfrm>
          <a:prstGeom prst="rect">
            <a:avLst/>
          </a:prstGeom>
          <a:noFill/>
          <a:ln>
            <a:noFill/>
          </a:ln>
        </p:spPr>
      </p:pic>
      <p:pic>
        <p:nvPicPr>
          <p:cNvPr id="546" name="Google Shape;546;p111"/>
          <p:cNvPicPr preferRelativeResize="0"/>
          <p:nvPr/>
        </p:nvPicPr>
        <p:blipFill>
          <a:blip r:embed="rId4">
            <a:alphaModFix/>
          </a:blip>
          <a:stretch>
            <a:fillRect/>
          </a:stretch>
        </p:blipFill>
        <p:spPr>
          <a:xfrm>
            <a:off x="128475" y="146250"/>
            <a:ext cx="2347696" cy="594125"/>
          </a:xfrm>
          <a:prstGeom prst="rect">
            <a:avLst/>
          </a:prstGeom>
          <a:noFill/>
          <a:ln>
            <a:noFill/>
          </a:ln>
        </p:spPr>
      </p:pic>
      <p:sp>
        <p:nvSpPr>
          <p:cNvPr id="547" name="Google Shape;547;p111"/>
          <p:cNvSpPr txBox="1"/>
          <p:nvPr/>
        </p:nvSpPr>
        <p:spPr>
          <a:xfrm>
            <a:off x="523350" y="1235400"/>
            <a:ext cx="3980700" cy="3013200"/>
          </a:xfrm>
          <a:prstGeom prst="rect">
            <a:avLst/>
          </a:prstGeom>
          <a:noFill/>
          <a:ln>
            <a:noFill/>
          </a:ln>
        </p:spPr>
        <p:txBody>
          <a:bodyPr anchorCtr="0" anchor="t" bIns="91425" lIns="91425" spcFirstLastPara="1" rIns="91425" wrap="square" tIns="91425">
            <a:noAutofit/>
          </a:bodyPr>
          <a:lstStyle/>
          <a:p>
            <a:pPr indent="0" lvl="0" marL="360000" rtl="0" algn="l">
              <a:lnSpc>
                <a:spcPct val="115000"/>
              </a:lnSpc>
              <a:spcBef>
                <a:spcPts val="0"/>
              </a:spcBef>
              <a:spcAft>
                <a:spcPts val="0"/>
              </a:spcAft>
              <a:buNone/>
            </a:pPr>
            <a:r>
              <a:rPr b="1" lang="en-GB" sz="1300">
                <a:solidFill>
                  <a:srgbClr val="666A70"/>
                </a:solidFill>
                <a:latin typeface="Lexend Deca"/>
                <a:ea typeface="Lexend Deca"/>
                <a:cs typeface="Lexend Deca"/>
                <a:sym typeface="Lexend Deca"/>
              </a:rPr>
              <a:t>Prediction:</a:t>
            </a:r>
            <a:r>
              <a:rPr lang="en-GB" sz="1300">
                <a:solidFill>
                  <a:srgbClr val="666A70"/>
                </a:solidFill>
                <a:latin typeface="Lexend Deca"/>
                <a:ea typeface="Lexend Deca"/>
                <a:cs typeface="Lexend Deca"/>
                <a:sym typeface="Lexend Deca"/>
              </a:rPr>
              <a:t> build complex math and science notations by typing simple English</a:t>
            </a:r>
            <a:endParaRPr sz="1300">
              <a:solidFill>
                <a:srgbClr val="666A70"/>
              </a:solidFill>
              <a:latin typeface="Lexend Deca"/>
              <a:ea typeface="Lexend Deca"/>
              <a:cs typeface="Lexend Deca"/>
              <a:sym typeface="Lexend Deca"/>
            </a:endParaRPr>
          </a:p>
          <a:p>
            <a:pPr indent="0" lvl="0" marL="360000" rtl="0" algn="l">
              <a:lnSpc>
                <a:spcPct val="115000"/>
              </a:lnSpc>
              <a:spcBef>
                <a:spcPts val="0"/>
              </a:spcBef>
              <a:spcAft>
                <a:spcPts val="0"/>
              </a:spcAft>
              <a:buNone/>
            </a:pPr>
            <a:r>
              <a:t/>
            </a:r>
            <a:endParaRPr sz="1300">
              <a:solidFill>
                <a:srgbClr val="666A70"/>
              </a:solidFill>
              <a:latin typeface="Lexend Deca"/>
              <a:ea typeface="Lexend Deca"/>
              <a:cs typeface="Lexend Deca"/>
              <a:sym typeface="Lexend Deca"/>
            </a:endParaRPr>
          </a:p>
          <a:p>
            <a:pPr indent="0" lvl="0" marL="360000" rtl="0" algn="l">
              <a:lnSpc>
                <a:spcPct val="115000"/>
              </a:lnSpc>
              <a:spcBef>
                <a:spcPts val="1000"/>
              </a:spcBef>
              <a:spcAft>
                <a:spcPts val="0"/>
              </a:spcAft>
              <a:buNone/>
            </a:pPr>
            <a:r>
              <a:t/>
            </a:r>
            <a:endParaRPr sz="1300">
              <a:solidFill>
                <a:srgbClr val="666A70"/>
              </a:solidFill>
              <a:latin typeface="Lexend Deca"/>
              <a:ea typeface="Lexend Deca"/>
              <a:cs typeface="Lexend Deca"/>
              <a:sym typeface="Lexend Deca"/>
            </a:endParaRPr>
          </a:p>
          <a:p>
            <a:pPr indent="0" lvl="0" marL="360000" rtl="0" algn="l">
              <a:lnSpc>
                <a:spcPct val="115000"/>
              </a:lnSpc>
              <a:spcBef>
                <a:spcPts val="0"/>
              </a:spcBef>
              <a:spcAft>
                <a:spcPts val="0"/>
              </a:spcAft>
              <a:buNone/>
            </a:pPr>
            <a:r>
              <a:rPr b="1" lang="en-GB" sz="1300">
                <a:solidFill>
                  <a:srgbClr val="666A70"/>
                </a:solidFill>
                <a:latin typeface="Lexend Deca"/>
                <a:ea typeface="Lexend Deca"/>
                <a:cs typeface="Lexend Deca"/>
                <a:sym typeface="Lexend Deca"/>
              </a:rPr>
              <a:t>Math-to-speech: </a:t>
            </a:r>
            <a:r>
              <a:rPr lang="en-GB" sz="1300">
                <a:solidFill>
                  <a:srgbClr val="666A70"/>
                </a:solidFill>
                <a:latin typeface="Lexend Deca"/>
                <a:ea typeface="Lexend Deca"/>
                <a:cs typeface="Lexend Deca"/>
                <a:sym typeface="Lexend Deca"/>
              </a:rPr>
              <a:t>provide auditory support for students with cognitive difficulties</a:t>
            </a:r>
            <a:endParaRPr sz="1300">
              <a:solidFill>
                <a:srgbClr val="666A70"/>
              </a:solidFill>
              <a:latin typeface="Lexend Deca"/>
              <a:ea typeface="Lexend Deca"/>
              <a:cs typeface="Lexend Deca"/>
              <a:sym typeface="Lexend Deca"/>
            </a:endParaRPr>
          </a:p>
          <a:p>
            <a:pPr indent="0" lvl="0" marL="360000" rtl="0" algn="l">
              <a:lnSpc>
                <a:spcPct val="115000"/>
              </a:lnSpc>
              <a:spcBef>
                <a:spcPts val="1000"/>
              </a:spcBef>
              <a:spcAft>
                <a:spcPts val="0"/>
              </a:spcAft>
              <a:buNone/>
            </a:pPr>
            <a:r>
              <a:t/>
            </a:r>
            <a:endParaRPr sz="1300">
              <a:solidFill>
                <a:srgbClr val="666A70"/>
              </a:solidFill>
              <a:latin typeface="Lexend Deca"/>
              <a:ea typeface="Lexend Deca"/>
              <a:cs typeface="Lexend Deca"/>
              <a:sym typeface="Lexend Deca"/>
            </a:endParaRPr>
          </a:p>
          <a:p>
            <a:pPr indent="0" lvl="0" marL="360000" rtl="0" algn="l">
              <a:lnSpc>
                <a:spcPct val="115000"/>
              </a:lnSpc>
              <a:spcBef>
                <a:spcPts val="0"/>
              </a:spcBef>
              <a:spcAft>
                <a:spcPts val="0"/>
              </a:spcAft>
              <a:buNone/>
            </a:pPr>
            <a:r>
              <a:t/>
            </a:r>
            <a:endParaRPr sz="1300">
              <a:solidFill>
                <a:srgbClr val="666A70"/>
              </a:solidFill>
              <a:latin typeface="Lexend Deca"/>
              <a:ea typeface="Lexend Deca"/>
              <a:cs typeface="Lexend Deca"/>
              <a:sym typeface="Lexend Deca"/>
            </a:endParaRPr>
          </a:p>
          <a:p>
            <a:pPr indent="0" lvl="0" marL="360000" rtl="0" algn="l">
              <a:lnSpc>
                <a:spcPct val="115000"/>
              </a:lnSpc>
              <a:spcBef>
                <a:spcPts val="0"/>
              </a:spcBef>
              <a:spcAft>
                <a:spcPts val="0"/>
              </a:spcAft>
              <a:buNone/>
            </a:pPr>
            <a:r>
              <a:rPr b="1" lang="en-GB" sz="1300">
                <a:solidFill>
                  <a:srgbClr val="666A70"/>
                </a:solidFill>
                <a:latin typeface="Lexend Deca"/>
                <a:ea typeface="Lexend Deca"/>
                <a:cs typeface="Lexend Deca"/>
                <a:sym typeface="Lexend Deca"/>
              </a:rPr>
              <a:t>EquatIO mobile:</a:t>
            </a:r>
            <a:r>
              <a:rPr lang="en-GB" sz="1300">
                <a:solidFill>
                  <a:srgbClr val="666A70"/>
                </a:solidFill>
                <a:latin typeface="Lexend Deca"/>
                <a:ea typeface="Lexend Deca"/>
                <a:cs typeface="Lexend Deca"/>
                <a:sym typeface="Lexend Deca"/>
              </a:rPr>
              <a:t> convert handwritten or textbook math into accessible do</a:t>
            </a:r>
            <a:r>
              <a:rPr lang="en-GB" sz="1200">
                <a:solidFill>
                  <a:srgbClr val="666A70"/>
                </a:solidFill>
                <a:latin typeface="Lexend Deca"/>
                <a:ea typeface="Lexend Deca"/>
                <a:cs typeface="Lexend Deca"/>
                <a:sym typeface="Lexend Deca"/>
              </a:rPr>
              <a:t>cuments and supports remote learning</a:t>
            </a:r>
            <a:endParaRPr sz="1100">
              <a:solidFill>
                <a:srgbClr val="666A70"/>
              </a:solidFill>
              <a:latin typeface="Lexend Deca"/>
              <a:ea typeface="Lexend Deca"/>
              <a:cs typeface="Lexend Deca"/>
              <a:sym typeface="Lexend Deca"/>
            </a:endParaRPr>
          </a:p>
        </p:txBody>
      </p:sp>
      <p:sp>
        <p:nvSpPr>
          <p:cNvPr id="548" name="Google Shape;548;p111"/>
          <p:cNvSpPr txBox="1"/>
          <p:nvPr/>
        </p:nvSpPr>
        <p:spPr>
          <a:xfrm>
            <a:off x="4887075" y="1133875"/>
            <a:ext cx="3980700" cy="3013200"/>
          </a:xfrm>
          <a:prstGeom prst="rect">
            <a:avLst/>
          </a:prstGeom>
          <a:noFill/>
          <a:ln>
            <a:noFill/>
          </a:ln>
        </p:spPr>
        <p:txBody>
          <a:bodyPr anchorCtr="0" anchor="t" bIns="91425" lIns="91425" spcFirstLastPara="1" rIns="91425" wrap="square" tIns="91425">
            <a:noAutofit/>
          </a:bodyPr>
          <a:lstStyle/>
          <a:p>
            <a:pPr indent="0" lvl="0" marL="360000" rtl="0" algn="l">
              <a:lnSpc>
                <a:spcPct val="115000"/>
              </a:lnSpc>
              <a:spcBef>
                <a:spcPts val="0"/>
              </a:spcBef>
              <a:spcAft>
                <a:spcPts val="0"/>
              </a:spcAft>
              <a:buNone/>
            </a:pPr>
            <a:r>
              <a:rPr b="1" lang="en-GB" sz="1300">
                <a:solidFill>
                  <a:srgbClr val="666A70"/>
                </a:solidFill>
                <a:latin typeface="Lexend Deca"/>
                <a:ea typeface="Lexend Deca"/>
                <a:cs typeface="Lexend Deca"/>
                <a:sym typeface="Lexend Deca"/>
              </a:rPr>
              <a:t>Screenshot reader:</a:t>
            </a:r>
            <a:r>
              <a:rPr lang="en-GB" sz="1300">
                <a:solidFill>
                  <a:srgbClr val="666A70"/>
                </a:solidFill>
                <a:latin typeface="Lexend Deca"/>
                <a:ea typeface="Lexend Deca"/>
                <a:cs typeface="Lexend Deca"/>
                <a:sym typeface="Lexend Deca"/>
              </a:rPr>
              <a:t> read and understand inaccessible documents by reading them aloud</a:t>
            </a:r>
            <a:endParaRPr sz="1300">
              <a:solidFill>
                <a:srgbClr val="666A70"/>
              </a:solidFill>
              <a:latin typeface="Lexend Deca"/>
              <a:ea typeface="Lexend Deca"/>
              <a:cs typeface="Lexend Deca"/>
              <a:sym typeface="Lexend Deca"/>
            </a:endParaRPr>
          </a:p>
          <a:p>
            <a:pPr indent="0" lvl="0" marL="360000" rtl="0" algn="l">
              <a:lnSpc>
                <a:spcPct val="115000"/>
              </a:lnSpc>
              <a:spcBef>
                <a:spcPts val="0"/>
              </a:spcBef>
              <a:spcAft>
                <a:spcPts val="0"/>
              </a:spcAft>
              <a:buNone/>
            </a:pPr>
            <a:r>
              <a:t/>
            </a:r>
            <a:endParaRPr sz="1300">
              <a:solidFill>
                <a:srgbClr val="666A70"/>
              </a:solidFill>
              <a:latin typeface="Lexend Deca"/>
              <a:ea typeface="Lexend Deca"/>
              <a:cs typeface="Lexend Deca"/>
              <a:sym typeface="Lexend Deca"/>
            </a:endParaRPr>
          </a:p>
          <a:p>
            <a:pPr indent="0" lvl="0" marL="360000" rtl="0" algn="l">
              <a:lnSpc>
                <a:spcPct val="115000"/>
              </a:lnSpc>
              <a:spcBef>
                <a:spcPts val="1000"/>
              </a:spcBef>
              <a:spcAft>
                <a:spcPts val="0"/>
              </a:spcAft>
              <a:buNone/>
            </a:pPr>
            <a:r>
              <a:t/>
            </a:r>
            <a:endParaRPr sz="1300">
              <a:solidFill>
                <a:srgbClr val="666A70"/>
              </a:solidFill>
              <a:latin typeface="Lexend Deca"/>
              <a:ea typeface="Lexend Deca"/>
              <a:cs typeface="Lexend Deca"/>
              <a:sym typeface="Lexend Deca"/>
            </a:endParaRPr>
          </a:p>
          <a:p>
            <a:pPr indent="0" lvl="0" marL="360000" rtl="0" algn="l">
              <a:lnSpc>
                <a:spcPct val="115000"/>
              </a:lnSpc>
              <a:spcBef>
                <a:spcPts val="0"/>
              </a:spcBef>
              <a:spcAft>
                <a:spcPts val="0"/>
              </a:spcAft>
              <a:buNone/>
            </a:pPr>
            <a:r>
              <a:rPr b="1" lang="en-GB" sz="1300">
                <a:solidFill>
                  <a:srgbClr val="666A70"/>
                </a:solidFill>
                <a:latin typeface="Lexend Deca"/>
                <a:ea typeface="Lexend Deca"/>
                <a:cs typeface="Lexend Deca"/>
                <a:sym typeface="Lexend Deca"/>
              </a:rPr>
              <a:t>EquatIO Mathspace: </a:t>
            </a:r>
            <a:r>
              <a:rPr lang="en-GB" sz="1300">
                <a:solidFill>
                  <a:srgbClr val="666A70"/>
                </a:solidFill>
                <a:latin typeface="Lexend Deca"/>
                <a:ea typeface="Lexend Deca"/>
                <a:cs typeface="Lexend Deca"/>
                <a:sym typeface="Lexend Deca"/>
              </a:rPr>
              <a:t>manipulate concrete visual representations to better under concept</a:t>
            </a:r>
            <a:r>
              <a:rPr lang="en-GB" sz="1300">
                <a:solidFill>
                  <a:srgbClr val="666A70"/>
                </a:solidFill>
                <a:latin typeface="Open Sans"/>
                <a:ea typeface="Open Sans"/>
                <a:cs typeface="Open Sans"/>
                <a:sym typeface="Open Sans"/>
              </a:rPr>
              <a:t>s</a:t>
            </a:r>
            <a:endParaRPr sz="1300">
              <a:solidFill>
                <a:srgbClr val="666A70"/>
              </a:solidFill>
              <a:latin typeface="Open Sans"/>
              <a:ea typeface="Open Sans"/>
              <a:cs typeface="Open Sans"/>
              <a:sym typeface="Open Sans"/>
            </a:endParaRPr>
          </a:p>
          <a:p>
            <a:pPr indent="0" lvl="0" marL="360000" rtl="0" algn="l">
              <a:lnSpc>
                <a:spcPct val="115000"/>
              </a:lnSpc>
              <a:spcBef>
                <a:spcPts val="1700"/>
              </a:spcBef>
              <a:spcAft>
                <a:spcPts val="1700"/>
              </a:spcAft>
              <a:buNone/>
            </a:pPr>
            <a:r>
              <a:t/>
            </a:r>
            <a:endParaRPr sz="1300">
              <a:solidFill>
                <a:srgbClr val="666A70"/>
              </a:solidFill>
              <a:latin typeface="Open Sans"/>
              <a:ea typeface="Open Sans"/>
              <a:cs typeface="Open Sans"/>
              <a:sym typeface="Open Sans"/>
            </a:endParaRPr>
          </a:p>
        </p:txBody>
      </p:sp>
      <p:pic>
        <p:nvPicPr>
          <p:cNvPr id="549" name="Google Shape;549;p111"/>
          <p:cNvPicPr preferRelativeResize="0"/>
          <p:nvPr/>
        </p:nvPicPr>
        <p:blipFill>
          <a:blip r:embed="rId5">
            <a:alphaModFix/>
          </a:blip>
          <a:stretch>
            <a:fillRect/>
          </a:stretch>
        </p:blipFill>
        <p:spPr>
          <a:xfrm>
            <a:off x="277175" y="1207250"/>
            <a:ext cx="723900" cy="685800"/>
          </a:xfrm>
          <a:prstGeom prst="rect">
            <a:avLst/>
          </a:prstGeom>
          <a:noFill/>
          <a:ln>
            <a:noFill/>
          </a:ln>
        </p:spPr>
      </p:pic>
      <p:pic>
        <p:nvPicPr>
          <p:cNvPr id="550" name="Google Shape;550;p111"/>
          <p:cNvPicPr preferRelativeResize="0"/>
          <p:nvPr/>
        </p:nvPicPr>
        <p:blipFill>
          <a:blip r:embed="rId6">
            <a:alphaModFix/>
          </a:blip>
          <a:stretch>
            <a:fillRect/>
          </a:stretch>
        </p:blipFill>
        <p:spPr>
          <a:xfrm>
            <a:off x="412139" y="2316888"/>
            <a:ext cx="453975" cy="509725"/>
          </a:xfrm>
          <a:prstGeom prst="rect">
            <a:avLst/>
          </a:prstGeom>
          <a:noFill/>
          <a:ln>
            <a:noFill/>
          </a:ln>
        </p:spPr>
      </p:pic>
      <p:pic>
        <p:nvPicPr>
          <p:cNvPr id="551" name="Google Shape;551;p111"/>
          <p:cNvPicPr preferRelativeResize="0"/>
          <p:nvPr/>
        </p:nvPicPr>
        <p:blipFill>
          <a:blip r:embed="rId7">
            <a:alphaModFix/>
          </a:blip>
          <a:stretch>
            <a:fillRect/>
          </a:stretch>
        </p:blipFill>
        <p:spPr>
          <a:xfrm>
            <a:off x="412138" y="3317325"/>
            <a:ext cx="542925" cy="742950"/>
          </a:xfrm>
          <a:prstGeom prst="rect">
            <a:avLst/>
          </a:prstGeom>
          <a:noFill/>
          <a:ln>
            <a:noFill/>
          </a:ln>
        </p:spPr>
      </p:pic>
      <p:pic>
        <p:nvPicPr>
          <p:cNvPr id="552" name="Google Shape;552;p111"/>
          <p:cNvPicPr preferRelativeResize="0"/>
          <p:nvPr/>
        </p:nvPicPr>
        <p:blipFill>
          <a:blip r:embed="rId8">
            <a:alphaModFix/>
          </a:blip>
          <a:stretch>
            <a:fillRect/>
          </a:stretch>
        </p:blipFill>
        <p:spPr>
          <a:xfrm>
            <a:off x="4572000" y="1210075"/>
            <a:ext cx="656195" cy="594125"/>
          </a:xfrm>
          <a:prstGeom prst="rect">
            <a:avLst/>
          </a:prstGeom>
          <a:noFill/>
          <a:ln>
            <a:noFill/>
          </a:ln>
        </p:spPr>
      </p:pic>
      <p:pic>
        <p:nvPicPr>
          <p:cNvPr id="553" name="Google Shape;553;p111"/>
          <p:cNvPicPr preferRelativeResize="0"/>
          <p:nvPr/>
        </p:nvPicPr>
        <p:blipFill>
          <a:blip r:embed="rId9">
            <a:alphaModFix/>
          </a:blip>
          <a:stretch>
            <a:fillRect/>
          </a:stretch>
        </p:blipFill>
        <p:spPr>
          <a:xfrm>
            <a:off x="4584063" y="2459548"/>
            <a:ext cx="632075" cy="66665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57" name="Shape 557"/>
        <p:cNvGrpSpPr/>
        <p:nvPr/>
      </p:nvGrpSpPr>
      <p:grpSpPr>
        <a:xfrm>
          <a:off x="0" y="0"/>
          <a:ext cx="0" cy="0"/>
          <a:chOff x="0" y="0"/>
          <a:chExt cx="0" cy="0"/>
        </a:xfrm>
      </p:grpSpPr>
      <p:sp>
        <p:nvSpPr>
          <p:cNvPr id="558" name="Google Shape;558;p112"/>
          <p:cNvSpPr/>
          <p:nvPr/>
        </p:nvSpPr>
        <p:spPr>
          <a:xfrm>
            <a:off x="4572000" y="0"/>
            <a:ext cx="4572000" cy="5143500"/>
          </a:xfrm>
          <a:prstGeom prst="rect">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1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sp>
        <p:nvSpPr>
          <p:cNvPr id="560" name="Google Shape;560;p112"/>
          <p:cNvSpPr txBox="1"/>
          <p:nvPr/>
        </p:nvSpPr>
        <p:spPr>
          <a:xfrm>
            <a:off x="4989975" y="953650"/>
            <a:ext cx="3566700" cy="2180400"/>
          </a:xfrm>
          <a:prstGeom prst="rect">
            <a:avLst/>
          </a:prstGeom>
          <a:noFill/>
          <a:ln>
            <a:noFill/>
          </a:ln>
        </p:spPr>
        <p:txBody>
          <a:bodyPr anchorCtr="0" anchor="t" bIns="68575" lIns="40500" spcFirstLastPara="1" rIns="68575" wrap="square" tIns="67500">
            <a:noAutofit/>
          </a:bodyPr>
          <a:lstStyle/>
          <a:p>
            <a:pPr indent="0" lvl="0" marL="0" rtl="0" algn="l">
              <a:lnSpc>
                <a:spcPct val="115000"/>
              </a:lnSpc>
              <a:spcBef>
                <a:spcPts val="1700"/>
              </a:spcBef>
              <a:spcAft>
                <a:spcPts val="0"/>
              </a:spcAft>
              <a:buNone/>
            </a:pPr>
            <a:r>
              <a:rPr b="1" lang="en-GB">
                <a:solidFill>
                  <a:srgbClr val="666A70"/>
                </a:solidFill>
                <a:latin typeface="Open Sans"/>
                <a:ea typeface="Open Sans"/>
                <a:cs typeface="Open Sans"/>
                <a:sym typeface="Open Sans"/>
              </a:rPr>
              <a:t>For Teachers: </a:t>
            </a:r>
            <a:r>
              <a:rPr lang="en-GB">
                <a:solidFill>
                  <a:srgbClr val="666A70"/>
                </a:solidFill>
                <a:latin typeface="Open Sans"/>
                <a:ea typeface="Open Sans"/>
                <a:cs typeface="Open Sans"/>
                <a:sym typeface="Open Sans"/>
              </a:rPr>
              <a:t>Create rich math resources and activities. Build workflows automatically. Review, grade and return student work fast. Collaborate with students on shared assignments. </a:t>
            </a:r>
            <a:endParaRPr>
              <a:solidFill>
                <a:srgbClr val="666A70"/>
              </a:solidFill>
              <a:latin typeface="Open Sans"/>
              <a:ea typeface="Open Sans"/>
              <a:cs typeface="Open Sans"/>
              <a:sym typeface="Open Sans"/>
            </a:endParaRPr>
          </a:p>
          <a:p>
            <a:pPr indent="0" lvl="0" marL="457200" rtl="0" algn="l">
              <a:lnSpc>
                <a:spcPct val="115000"/>
              </a:lnSpc>
              <a:spcBef>
                <a:spcPts val="1700"/>
              </a:spcBef>
              <a:spcAft>
                <a:spcPts val="1000"/>
              </a:spcAft>
              <a:buNone/>
            </a:pPr>
            <a:r>
              <a:t/>
            </a:r>
            <a:endParaRPr sz="1000">
              <a:solidFill>
                <a:srgbClr val="232937"/>
              </a:solidFill>
              <a:latin typeface="Open Sans"/>
              <a:ea typeface="Open Sans"/>
              <a:cs typeface="Open Sans"/>
              <a:sym typeface="Open Sans"/>
            </a:endParaRPr>
          </a:p>
        </p:txBody>
      </p:sp>
      <p:sp>
        <p:nvSpPr>
          <p:cNvPr id="561" name="Google Shape;561;p112"/>
          <p:cNvSpPr txBox="1"/>
          <p:nvPr>
            <p:ph idx="4294967295" type="title"/>
          </p:nvPr>
        </p:nvSpPr>
        <p:spPr>
          <a:xfrm>
            <a:off x="605575" y="1487050"/>
            <a:ext cx="3566700" cy="1015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GB" sz="3600"/>
              <a:t>Good for teachers, great for students.</a:t>
            </a:r>
            <a:endParaRPr b="1" sz="3600">
              <a:solidFill>
                <a:srgbClr val="444F66"/>
              </a:solidFill>
              <a:latin typeface="Lexend Deca"/>
              <a:ea typeface="Lexend Deca"/>
              <a:cs typeface="Lexend Deca"/>
              <a:sym typeface="Lexend Deca"/>
            </a:endParaRPr>
          </a:p>
        </p:txBody>
      </p:sp>
      <p:sp>
        <p:nvSpPr>
          <p:cNvPr id="562" name="Google Shape;562;p112"/>
          <p:cNvSpPr txBox="1"/>
          <p:nvPr/>
        </p:nvSpPr>
        <p:spPr>
          <a:xfrm>
            <a:off x="605575" y="2316050"/>
            <a:ext cx="3070200" cy="4002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t/>
            </a:r>
            <a:endParaRPr>
              <a:latin typeface="Open Sans"/>
              <a:ea typeface="Open Sans"/>
              <a:cs typeface="Open Sans"/>
              <a:sym typeface="Open Sans"/>
            </a:endParaRPr>
          </a:p>
        </p:txBody>
      </p:sp>
      <p:pic>
        <p:nvPicPr>
          <p:cNvPr id="563" name="Google Shape;563;p112"/>
          <p:cNvPicPr preferRelativeResize="0"/>
          <p:nvPr/>
        </p:nvPicPr>
        <p:blipFill rotWithShape="1">
          <a:blip r:embed="rId3">
            <a:alphaModFix/>
          </a:blip>
          <a:srcRect b="0" l="0" r="79989" t="0"/>
          <a:stretch/>
        </p:blipFill>
        <p:spPr>
          <a:xfrm>
            <a:off x="365600" y="151075"/>
            <a:ext cx="239975" cy="237850"/>
          </a:xfrm>
          <a:prstGeom prst="rect">
            <a:avLst/>
          </a:prstGeom>
          <a:noFill/>
          <a:ln>
            <a:noFill/>
          </a:ln>
        </p:spPr>
      </p:pic>
      <p:pic>
        <p:nvPicPr>
          <p:cNvPr descr="Texthelp_Master_Logo_RGB.png" id="564" name="Google Shape;564;p112"/>
          <p:cNvPicPr preferRelativeResize="0"/>
          <p:nvPr/>
        </p:nvPicPr>
        <p:blipFill>
          <a:blip r:embed="rId4">
            <a:alphaModFix/>
          </a:blip>
          <a:stretch>
            <a:fillRect/>
          </a:stretch>
        </p:blipFill>
        <p:spPr>
          <a:xfrm>
            <a:off x="7408375" y="283975"/>
            <a:ext cx="1459400" cy="289125"/>
          </a:xfrm>
          <a:prstGeom prst="rect">
            <a:avLst/>
          </a:prstGeom>
          <a:noFill/>
          <a:ln>
            <a:noFill/>
          </a:ln>
        </p:spPr>
      </p:pic>
      <p:pic>
        <p:nvPicPr>
          <p:cNvPr id="565" name="Google Shape;565;p112"/>
          <p:cNvPicPr preferRelativeResize="0"/>
          <p:nvPr/>
        </p:nvPicPr>
        <p:blipFill>
          <a:blip r:embed="rId5">
            <a:alphaModFix/>
          </a:blip>
          <a:stretch>
            <a:fillRect/>
          </a:stretch>
        </p:blipFill>
        <p:spPr>
          <a:xfrm>
            <a:off x="128475" y="146250"/>
            <a:ext cx="2347696" cy="594125"/>
          </a:xfrm>
          <a:prstGeom prst="rect">
            <a:avLst/>
          </a:prstGeom>
          <a:noFill/>
          <a:ln>
            <a:noFill/>
          </a:ln>
        </p:spPr>
      </p:pic>
      <p:sp>
        <p:nvSpPr>
          <p:cNvPr id="566" name="Google Shape;566;p112"/>
          <p:cNvSpPr txBox="1"/>
          <p:nvPr/>
        </p:nvSpPr>
        <p:spPr>
          <a:xfrm>
            <a:off x="4989975" y="2716250"/>
            <a:ext cx="3566700" cy="139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700"/>
              </a:spcBef>
              <a:spcAft>
                <a:spcPts val="1700"/>
              </a:spcAft>
              <a:buNone/>
            </a:pPr>
            <a:r>
              <a:rPr b="1" lang="en-GB">
                <a:solidFill>
                  <a:srgbClr val="666A70"/>
                </a:solidFill>
                <a:latin typeface="Open Sans"/>
                <a:ea typeface="Open Sans"/>
                <a:cs typeface="Open Sans"/>
                <a:sym typeface="Open Sans"/>
              </a:rPr>
              <a:t>For Students: </a:t>
            </a:r>
            <a:r>
              <a:rPr lang="en-GB">
                <a:solidFill>
                  <a:srgbClr val="666A70"/>
                </a:solidFill>
                <a:latin typeface="Open Sans"/>
                <a:ea typeface="Open Sans"/>
                <a:cs typeface="Open Sans"/>
                <a:sym typeface="Open Sans"/>
              </a:rPr>
              <a:t>Give students a collaborative platform to complete activities. Engage students with math in a fully digital way. Support individual approaches to learning.</a:t>
            </a:r>
            <a:endParaRPr>
              <a:solidFill>
                <a:srgbClr val="666A70"/>
              </a:solidFill>
              <a:latin typeface="Open Sans"/>
              <a:ea typeface="Open Sans"/>
              <a:cs typeface="Open Sans"/>
              <a:sym typeface="Open Sans"/>
            </a:endParaRPr>
          </a:p>
        </p:txBody>
      </p:sp>
      <p:pic>
        <p:nvPicPr>
          <p:cNvPr id="567" name="Google Shape;567;p112"/>
          <p:cNvPicPr preferRelativeResize="0"/>
          <p:nvPr/>
        </p:nvPicPr>
        <p:blipFill>
          <a:blip r:embed="rId6">
            <a:alphaModFix/>
          </a:blip>
          <a:stretch>
            <a:fillRect/>
          </a:stretch>
        </p:blipFill>
        <p:spPr>
          <a:xfrm>
            <a:off x="4656600" y="953650"/>
            <a:ext cx="333375" cy="276225"/>
          </a:xfrm>
          <a:prstGeom prst="rect">
            <a:avLst/>
          </a:prstGeom>
          <a:noFill/>
          <a:ln>
            <a:noFill/>
          </a:ln>
        </p:spPr>
      </p:pic>
      <p:pic>
        <p:nvPicPr>
          <p:cNvPr id="568" name="Google Shape;568;p112"/>
          <p:cNvPicPr preferRelativeResize="0"/>
          <p:nvPr/>
        </p:nvPicPr>
        <p:blipFill>
          <a:blip r:embed="rId6">
            <a:alphaModFix/>
          </a:blip>
          <a:stretch>
            <a:fillRect/>
          </a:stretch>
        </p:blipFill>
        <p:spPr>
          <a:xfrm>
            <a:off x="4656600" y="2792450"/>
            <a:ext cx="333375" cy="276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DA0A0"/>
            </a:gs>
            <a:gs pos="100000">
              <a:srgbClr val="205B60"/>
            </a:gs>
          </a:gsLst>
          <a:lin ang="5400700" scaled="0"/>
        </a:gradFill>
      </p:bgPr>
    </p:bg>
    <p:spTree>
      <p:nvGrpSpPr>
        <p:cNvPr id="572" name="Shape 572"/>
        <p:cNvGrpSpPr/>
        <p:nvPr/>
      </p:nvGrpSpPr>
      <p:grpSpPr>
        <a:xfrm>
          <a:off x="0" y="0"/>
          <a:ext cx="0" cy="0"/>
          <a:chOff x="0" y="0"/>
          <a:chExt cx="0" cy="0"/>
        </a:xfrm>
      </p:grpSpPr>
      <p:sp>
        <p:nvSpPr>
          <p:cNvPr id="573" name="Google Shape;573;p1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pic>
        <p:nvPicPr>
          <p:cNvPr id="574" name="Google Shape;574;p113"/>
          <p:cNvPicPr preferRelativeResize="0"/>
          <p:nvPr/>
        </p:nvPicPr>
        <p:blipFill>
          <a:blip r:embed="rId3">
            <a:alphaModFix/>
          </a:blip>
          <a:stretch>
            <a:fillRect/>
          </a:stretch>
        </p:blipFill>
        <p:spPr>
          <a:xfrm>
            <a:off x="3246120" y="2194537"/>
            <a:ext cx="2651760" cy="7544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7" name="Shape 417"/>
        <p:cNvGrpSpPr/>
        <p:nvPr/>
      </p:nvGrpSpPr>
      <p:grpSpPr>
        <a:xfrm>
          <a:off x="0" y="0"/>
          <a:ext cx="0" cy="0"/>
          <a:chOff x="0" y="0"/>
          <a:chExt cx="0" cy="0"/>
        </a:xfrm>
      </p:grpSpPr>
      <p:grpSp>
        <p:nvGrpSpPr>
          <p:cNvPr id="418" name="Google Shape;418;p96"/>
          <p:cNvGrpSpPr/>
          <p:nvPr/>
        </p:nvGrpSpPr>
        <p:grpSpPr>
          <a:xfrm>
            <a:off x="5415000" y="695650"/>
            <a:ext cx="2748300" cy="2596251"/>
            <a:chOff x="5415000" y="695650"/>
            <a:chExt cx="2748300" cy="2596251"/>
          </a:xfrm>
        </p:grpSpPr>
        <p:sp>
          <p:nvSpPr>
            <p:cNvPr id="419" name="Google Shape;419;p96"/>
            <p:cNvSpPr/>
            <p:nvPr/>
          </p:nvSpPr>
          <p:spPr>
            <a:xfrm flipH="1">
              <a:off x="5415000" y="695650"/>
              <a:ext cx="2748300" cy="2596200"/>
            </a:xfrm>
            <a:prstGeom prst="wedgeRoundRectCallout">
              <a:avLst>
                <a:gd fmla="val -20833" name="adj1"/>
                <a:gd fmla="val 62500" name="adj2"/>
                <a:gd fmla="val 0" name="adj3"/>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20" name="Google Shape;420;p96"/>
            <p:cNvSpPr txBox="1"/>
            <p:nvPr/>
          </p:nvSpPr>
          <p:spPr>
            <a:xfrm>
              <a:off x="5479918" y="801901"/>
              <a:ext cx="2529000" cy="249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i="0" lang="en-GB" sz="2200" u="none" cap="none" strike="noStrike">
                  <a:solidFill>
                    <a:srgbClr val="FFFFFF"/>
                  </a:solidFill>
                  <a:latin typeface="Open Sans"/>
                  <a:ea typeface="Open Sans"/>
                  <a:cs typeface="Open Sans"/>
                  <a:sym typeface="Open Sans"/>
                </a:rPr>
                <a:t>How can we </a:t>
              </a:r>
              <a:r>
                <a:rPr lang="en-GB" sz="2200">
                  <a:solidFill>
                    <a:srgbClr val="FFFFFF"/>
                  </a:solidFill>
                  <a:latin typeface="Open Sans"/>
                  <a:ea typeface="Open Sans"/>
                  <a:cs typeface="Open Sans"/>
                  <a:sym typeface="Open Sans"/>
                </a:rPr>
                <a:t>choose</a:t>
              </a:r>
              <a:r>
                <a:rPr i="0" lang="en-GB" sz="2200" u="none" cap="none" strike="noStrike">
                  <a:solidFill>
                    <a:srgbClr val="FFFFFF"/>
                  </a:solidFill>
                  <a:latin typeface="Open Sans"/>
                  <a:ea typeface="Open Sans"/>
                  <a:cs typeface="Open Sans"/>
                  <a:sym typeface="Open Sans"/>
                </a:rPr>
                <a:t> technology to  help all learners achieve their potential?</a:t>
              </a:r>
              <a:endParaRPr i="0" sz="2200" u="none" cap="none" strike="noStrike">
                <a:solidFill>
                  <a:srgbClr val="FFFFFF"/>
                </a:solidFill>
                <a:latin typeface="Open Sans"/>
                <a:ea typeface="Open Sans"/>
                <a:cs typeface="Open Sans"/>
                <a:sym typeface="Open Sans"/>
              </a:endParaRPr>
            </a:p>
          </p:txBody>
        </p:sp>
      </p:grpSp>
      <p:pic>
        <p:nvPicPr>
          <p:cNvPr descr="Texthelp_Master_Logo_RGB.png" id="421" name="Google Shape;421;p96"/>
          <p:cNvPicPr preferRelativeResize="0"/>
          <p:nvPr/>
        </p:nvPicPr>
        <p:blipFill rotWithShape="1">
          <a:blip r:embed="rId4">
            <a:alphaModFix/>
          </a:blip>
          <a:srcRect b="0" l="0" r="0" t="0"/>
          <a:stretch/>
        </p:blipFill>
        <p:spPr>
          <a:xfrm>
            <a:off x="7543781" y="285750"/>
            <a:ext cx="1363837" cy="270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DA0A0"/>
            </a:gs>
            <a:gs pos="100000">
              <a:srgbClr val="205B60"/>
            </a:gs>
          </a:gsLst>
          <a:lin ang="5400012" scaled="0"/>
        </a:gradFill>
      </p:bgPr>
    </p:bg>
    <p:spTree>
      <p:nvGrpSpPr>
        <p:cNvPr id="578" name="Shape 578"/>
        <p:cNvGrpSpPr/>
        <p:nvPr/>
      </p:nvGrpSpPr>
      <p:grpSpPr>
        <a:xfrm>
          <a:off x="0" y="0"/>
          <a:ext cx="0" cy="0"/>
          <a:chOff x="0" y="0"/>
          <a:chExt cx="0" cy="0"/>
        </a:xfrm>
      </p:grpSpPr>
      <p:pic>
        <p:nvPicPr>
          <p:cNvPr id="579" name="Google Shape;579;p114"/>
          <p:cNvPicPr preferRelativeResize="0"/>
          <p:nvPr/>
        </p:nvPicPr>
        <p:blipFill>
          <a:blip r:embed="rId3">
            <a:alphaModFix/>
          </a:blip>
          <a:stretch>
            <a:fillRect/>
          </a:stretch>
        </p:blipFill>
        <p:spPr>
          <a:xfrm>
            <a:off x="4463434" y="314559"/>
            <a:ext cx="4425326" cy="1999614"/>
          </a:xfrm>
          <a:prstGeom prst="rect">
            <a:avLst/>
          </a:prstGeom>
          <a:noFill/>
          <a:ln>
            <a:noFill/>
          </a:ln>
        </p:spPr>
      </p:pic>
      <p:sp>
        <p:nvSpPr>
          <p:cNvPr id="580" name="Google Shape;580;p114"/>
          <p:cNvSpPr txBox="1"/>
          <p:nvPr/>
        </p:nvSpPr>
        <p:spPr>
          <a:xfrm>
            <a:off x="759650" y="2313250"/>
            <a:ext cx="5288100" cy="923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GB" sz="2400">
                <a:solidFill>
                  <a:srgbClr val="FFFFFF"/>
                </a:solidFill>
                <a:latin typeface="Lexend Deca"/>
                <a:ea typeface="Lexend Deca"/>
                <a:cs typeface="Lexend Deca"/>
                <a:sym typeface="Lexend Deca"/>
              </a:rPr>
              <a:t>Create better writers, reduce teacher workload. Achieve more.</a:t>
            </a:r>
            <a:endParaRPr sz="2400">
              <a:solidFill>
                <a:srgbClr val="FFFFFF"/>
              </a:solidFill>
              <a:latin typeface="Lexend Deca"/>
              <a:ea typeface="Lexend Deca"/>
              <a:cs typeface="Lexend Deca"/>
              <a:sym typeface="Lexend Deca"/>
            </a:endParaRPr>
          </a:p>
        </p:txBody>
      </p:sp>
      <p:sp>
        <p:nvSpPr>
          <p:cNvPr id="581" name="Google Shape;581;p114"/>
          <p:cNvSpPr txBox="1"/>
          <p:nvPr/>
        </p:nvSpPr>
        <p:spPr>
          <a:xfrm>
            <a:off x="759650" y="3241225"/>
            <a:ext cx="5288100" cy="981900"/>
          </a:xfrm>
          <a:prstGeom prst="rect">
            <a:avLst/>
          </a:prstGeom>
          <a:noFill/>
          <a:ln>
            <a:noFill/>
          </a:ln>
        </p:spPr>
        <p:txBody>
          <a:bodyPr anchorCtr="0" anchor="t" bIns="91425" lIns="91425" spcFirstLastPara="1" rIns="91425" wrap="square" tIns="91425">
            <a:spAutoFit/>
          </a:bodyPr>
          <a:lstStyle/>
          <a:p>
            <a:pPr indent="0" lvl="0" marL="0" rtl="0" algn="l">
              <a:lnSpc>
                <a:spcPct val="135000"/>
              </a:lnSpc>
              <a:spcBef>
                <a:spcPts val="0"/>
              </a:spcBef>
              <a:spcAft>
                <a:spcPts val="0"/>
              </a:spcAft>
              <a:buClr>
                <a:schemeClr val="dk1"/>
              </a:buClr>
              <a:buSzPts val="1100"/>
              <a:buFont typeface="Arial"/>
              <a:buNone/>
            </a:pPr>
            <a:r>
              <a:rPr lang="en-GB">
                <a:solidFill>
                  <a:schemeClr val="lt1"/>
                </a:solidFill>
                <a:latin typeface="Open Sans"/>
                <a:ea typeface="Open Sans"/>
                <a:cs typeface="Open Sans"/>
                <a:sym typeface="Open Sans"/>
              </a:rPr>
              <a:t>WriQ helps reduce the amount of time spent grading. It allows you to give students fast, effective feedback and track writing progress over time.</a:t>
            </a:r>
            <a:endParaRPr>
              <a:latin typeface="Open Sans"/>
              <a:ea typeface="Open Sans"/>
              <a:cs typeface="Open Sans"/>
              <a:sym typeface="Open Sans"/>
            </a:endParaRPr>
          </a:p>
        </p:txBody>
      </p:sp>
      <p:pic>
        <p:nvPicPr>
          <p:cNvPr id="582" name="Google Shape;582;p114"/>
          <p:cNvPicPr preferRelativeResize="0"/>
          <p:nvPr/>
        </p:nvPicPr>
        <p:blipFill>
          <a:blip r:embed="rId4">
            <a:alphaModFix/>
          </a:blip>
          <a:stretch>
            <a:fillRect/>
          </a:stretch>
        </p:blipFill>
        <p:spPr>
          <a:xfrm>
            <a:off x="912050" y="849705"/>
            <a:ext cx="2138875" cy="602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86" name="Shape 586"/>
        <p:cNvGrpSpPr/>
        <p:nvPr/>
      </p:nvGrpSpPr>
      <p:grpSpPr>
        <a:xfrm>
          <a:off x="0" y="0"/>
          <a:ext cx="0" cy="0"/>
          <a:chOff x="0" y="0"/>
          <a:chExt cx="0" cy="0"/>
        </a:xfrm>
      </p:grpSpPr>
      <p:sp>
        <p:nvSpPr>
          <p:cNvPr id="587" name="Google Shape;587;p115"/>
          <p:cNvSpPr/>
          <p:nvPr/>
        </p:nvSpPr>
        <p:spPr>
          <a:xfrm>
            <a:off x="4572000" y="0"/>
            <a:ext cx="4572000" cy="5143500"/>
          </a:xfrm>
          <a:prstGeom prst="rect">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sp>
        <p:nvSpPr>
          <p:cNvPr id="589" name="Google Shape;589;p115"/>
          <p:cNvSpPr txBox="1"/>
          <p:nvPr/>
        </p:nvSpPr>
        <p:spPr>
          <a:xfrm>
            <a:off x="4989975" y="1084700"/>
            <a:ext cx="3566700" cy="2180400"/>
          </a:xfrm>
          <a:prstGeom prst="rect">
            <a:avLst/>
          </a:prstGeom>
          <a:noFill/>
          <a:ln>
            <a:noFill/>
          </a:ln>
        </p:spPr>
        <p:txBody>
          <a:bodyPr anchorCtr="0" anchor="t" bIns="68575" lIns="40500" spcFirstLastPara="1" rIns="68575" wrap="square" tIns="67500">
            <a:noAutofit/>
          </a:bodyPr>
          <a:lstStyle/>
          <a:p>
            <a:pPr indent="0" lvl="0" marL="0" rtl="0" algn="l">
              <a:lnSpc>
                <a:spcPct val="115000"/>
              </a:lnSpc>
              <a:spcBef>
                <a:spcPts val="1000"/>
              </a:spcBef>
              <a:spcAft>
                <a:spcPts val="0"/>
              </a:spcAft>
              <a:buNone/>
            </a:pPr>
            <a:r>
              <a:rPr b="1" lang="en-GB">
                <a:solidFill>
                  <a:srgbClr val="666A70"/>
                </a:solidFill>
                <a:latin typeface="Open Sans"/>
                <a:ea typeface="Open Sans"/>
                <a:cs typeface="Open Sans"/>
                <a:sym typeface="Open Sans"/>
              </a:rPr>
              <a:t>For Teachers: </a:t>
            </a:r>
            <a:r>
              <a:rPr lang="en-GB">
                <a:solidFill>
                  <a:srgbClr val="666A70"/>
                </a:solidFill>
                <a:latin typeface="Open Sans"/>
                <a:ea typeface="Open Sans"/>
                <a:cs typeface="Open Sans"/>
                <a:sym typeface="Open Sans"/>
              </a:rPr>
              <a:t>Track progress, including number of words written and time on task. Give students meaningful and personalized feedback in real-time. </a:t>
            </a:r>
            <a:endParaRPr>
              <a:solidFill>
                <a:srgbClr val="666A70"/>
              </a:solidFill>
              <a:latin typeface="Open Sans"/>
              <a:ea typeface="Open Sans"/>
              <a:cs typeface="Open Sans"/>
              <a:sym typeface="Open Sans"/>
            </a:endParaRPr>
          </a:p>
          <a:p>
            <a:pPr indent="0" lvl="0" marL="0" rtl="0" algn="l">
              <a:lnSpc>
                <a:spcPct val="115000"/>
              </a:lnSpc>
              <a:spcBef>
                <a:spcPts val="1700"/>
              </a:spcBef>
              <a:spcAft>
                <a:spcPts val="0"/>
              </a:spcAft>
              <a:buNone/>
            </a:pPr>
            <a:r>
              <a:t/>
            </a:r>
            <a:endParaRPr>
              <a:solidFill>
                <a:srgbClr val="666A70"/>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GB">
                <a:solidFill>
                  <a:srgbClr val="666A70"/>
                </a:solidFill>
                <a:latin typeface="Open Sans"/>
                <a:ea typeface="Open Sans"/>
                <a:cs typeface="Open Sans"/>
                <a:sym typeface="Open Sans"/>
              </a:rPr>
              <a:t>For Students: </a:t>
            </a:r>
            <a:r>
              <a:rPr lang="en-GB">
                <a:solidFill>
                  <a:srgbClr val="666A70"/>
                </a:solidFill>
                <a:latin typeface="Open Sans"/>
                <a:ea typeface="Open Sans"/>
                <a:cs typeface="Open Sans"/>
                <a:sym typeface="Open Sans"/>
              </a:rPr>
              <a:t>Receive remote feedback and helpful guidance within rubrics to improve written work. Track writing fluency and visualize progress.</a:t>
            </a:r>
            <a:endParaRPr>
              <a:solidFill>
                <a:srgbClr val="666A70"/>
              </a:solidFill>
              <a:latin typeface="Open Sans"/>
              <a:ea typeface="Open Sans"/>
              <a:cs typeface="Open Sans"/>
              <a:sym typeface="Open Sans"/>
            </a:endParaRPr>
          </a:p>
          <a:p>
            <a:pPr indent="0" lvl="0" marL="0" rtl="0" algn="l">
              <a:lnSpc>
                <a:spcPct val="120000"/>
              </a:lnSpc>
              <a:spcBef>
                <a:spcPts val="1700"/>
              </a:spcBef>
              <a:spcAft>
                <a:spcPts val="0"/>
              </a:spcAft>
              <a:buNone/>
            </a:pPr>
            <a:r>
              <a:t/>
            </a:r>
            <a:endParaRPr b="1">
              <a:solidFill>
                <a:srgbClr val="666A70"/>
              </a:solidFill>
              <a:latin typeface="Open Sans"/>
              <a:ea typeface="Open Sans"/>
              <a:cs typeface="Open Sans"/>
              <a:sym typeface="Open Sans"/>
            </a:endParaRPr>
          </a:p>
          <a:p>
            <a:pPr indent="0" lvl="0" marL="0" rtl="0" algn="l">
              <a:lnSpc>
                <a:spcPct val="120000"/>
              </a:lnSpc>
              <a:spcBef>
                <a:spcPts val="1700"/>
              </a:spcBef>
              <a:spcAft>
                <a:spcPts val="0"/>
              </a:spcAft>
              <a:buNone/>
            </a:pPr>
            <a:r>
              <a:t/>
            </a:r>
            <a:endParaRPr b="1">
              <a:solidFill>
                <a:srgbClr val="666A70"/>
              </a:solidFill>
              <a:latin typeface="Open Sans"/>
              <a:ea typeface="Open Sans"/>
              <a:cs typeface="Open Sans"/>
              <a:sym typeface="Open Sans"/>
            </a:endParaRPr>
          </a:p>
          <a:p>
            <a:pPr indent="0" lvl="0" marL="457200" rtl="0" algn="l">
              <a:lnSpc>
                <a:spcPct val="115000"/>
              </a:lnSpc>
              <a:spcBef>
                <a:spcPts val="1700"/>
              </a:spcBef>
              <a:spcAft>
                <a:spcPts val="1000"/>
              </a:spcAft>
              <a:buNone/>
            </a:pPr>
            <a:r>
              <a:t/>
            </a:r>
            <a:endParaRPr sz="1000">
              <a:solidFill>
                <a:srgbClr val="232937"/>
              </a:solidFill>
              <a:latin typeface="Open Sans"/>
              <a:ea typeface="Open Sans"/>
              <a:cs typeface="Open Sans"/>
              <a:sym typeface="Open Sans"/>
            </a:endParaRPr>
          </a:p>
        </p:txBody>
      </p:sp>
      <p:sp>
        <p:nvSpPr>
          <p:cNvPr id="590" name="Google Shape;590;p115"/>
          <p:cNvSpPr txBox="1"/>
          <p:nvPr>
            <p:ph idx="4294967295" type="title"/>
          </p:nvPr>
        </p:nvSpPr>
        <p:spPr>
          <a:xfrm>
            <a:off x="453175" y="1334650"/>
            <a:ext cx="3764100" cy="1015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3500"/>
              <a:t>Tools for remote learning.</a:t>
            </a:r>
            <a:endParaRPr b="1" sz="3500">
              <a:solidFill>
                <a:srgbClr val="444F66"/>
              </a:solidFill>
              <a:latin typeface="Lexend Deca"/>
              <a:ea typeface="Lexend Deca"/>
              <a:cs typeface="Lexend Deca"/>
              <a:sym typeface="Lexend Deca"/>
            </a:endParaRPr>
          </a:p>
        </p:txBody>
      </p:sp>
      <p:sp>
        <p:nvSpPr>
          <p:cNvPr id="591" name="Google Shape;591;p115"/>
          <p:cNvSpPr txBox="1"/>
          <p:nvPr/>
        </p:nvSpPr>
        <p:spPr>
          <a:xfrm>
            <a:off x="453175" y="2316050"/>
            <a:ext cx="30702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latin typeface="Open Sans"/>
              <a:ea typeface="Open Sans"/>
              <a:cs typeface="Open Sans"/>
              <a:sym typeface="Open Sans"/>
            </a:endParaRPr>
          </a:p>
        </p:txBody>
      </p:sp>
      <p:pic>
        <p:nvPicPr>
          <p:cNvPr id="592" name="Google Shape;592;p115"/>
          <p:cNvPicPr preferRelativeResize="0"/>
          <p:nvPr/>
        </p:nvPicPr>
        <p:blipFill rotWithShape="1">
          <a:blip r:embed="rId3">
            <a:alphaModFix/>
          </a:blip>
          <a:srcRect b="0" l="0" r="79989" t="0"/>
          <a:stretch/>
        </p:blipFill>
        <p:spPr>
          <a:xfrm>
            <a:off x="365600" y="151075"/>
            <a:ext cx="239975" cy="237850"/>
          </a:xfrm>
          <a:prstGeom prst="rect">
            <a:avLst/>
          </a:prstGeom>
          <a:noFill/>
          <a:ln>
            <a:noFill/>
          </a:ln>
        </p:spPr>
      </p:pic>
      <p:pic>
        <p:nvPicPr>
          <p:cNvPr descr="Texthelp_Master_Logo_RGB.png" id="593" name="Google Shape;593;p115"/>
          <p:cNvPicPr preferRelativeResize="0"/>
          <p:nvPr/>
        </p:nvPicPr>
        <p:blipFill>
          <a:blip r:embed="rId4">
            <a:alphaModFix/>
          </a:blip>
          <a:stretch>
            <a:fillRect/>
          </a:stretch>
        </p:blipFill>
        <p:spPr>
          <a:xfrm>
            <a:off x="7408375" y="283975"/>
            <a:ext cx="1459400" cy="289125"/>
          </a:xfrm>
          <a:prstGeom prst="rect">
            <a:avLst/>
          </a:prstGeom>
          <a:noFill/>
          <a:ln>
            <a:noFill/>
          </a:ln>
        </p:spPr>
      </p:pic>
      <p:pic>
        <p:nvPicPr>
          <p:cNvPr id="594" name="Google Shape;594;p115"/>
          <p:cNvPicPr preferRelativeResize="0"/>
          <p:nvPr/>
        </p:nvPicPr>
        <p:blipFill>
          <a:blip r:embed="rId5">
            <a:alphaModFix/>
          </a:blip>
          <a:stretch>
            <a:fillRect/>
          </a:stretch>
        </p:blipFill>
        <p:spPr>
          <a:xfrm>
            <a:off x="53200" y="53400"/>
            <a:ext cx="1995350" cy="726500"/>
          </a:xfrm>
          <a:prstGeom prst="rect">
            <a:avLst/>
          </a:prstGeom>
          <a:noFill/>
          <a:ln>
            <a:noFill/>
          </a:ln>
        </p:spPr>
      </p:pic>
      <p:sp>
        <p:nvSpPr>
          <p:cNvPr id="595" name="Google Shape;595;p115"/>
          <p:cNvSpPr txBox="1"/>
          <p:nvPr/>
        </p:nvSpPr>
        <p:spPr>
          <a:xfrm>
            <a:off x="453175" y="2995350"/>
            <a:ext cx="3764100" cy="114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
              </a:spcBef>
              <a:spcAft>
                <a:spcPts val="200"/>
              </a:spcAft>
              <a:buNone/>
            </a:pPr>
            <a:r>
              <a:rPr lang="en-GB">
                <a:solidFill>
                  <a:srgbClr val="666A70"/>
                </a:solidFill>
                <a:latin typeface="Open Sans"/>
                <a:ea typeface="Open Sans"/>
                <a:cs typeface="Open Sans"/>
                <a:sym typeface="Open Sans"/>
              </a:rPr>
              <a:t>WriQ was one of the three Texthelp tools recognized by Tech and Learning Magazine as one of the Best Remote/Blended Learning Tools.</a:t>
            </a:r>
            <a:endParaRPr>
              <a:solidFill>
                <a:srgbClr val="666A70"/>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0" name="Shape 600"/>
        <p:cNvGrpSpPr/>
        <p:nvPr/>
      </p:nvGrpSpPr>
      <p:grpSpPr>
        <a:xfrm>
          <a:off x="0" y="0"/>
          <a:ext cx="0" cy="0"/>
          <a:chOff x="0" y="0"/>
          <a:chExt cx="0" cy="0"/>
        </a:xfrm>
      </p:grpSpPr>
      <p:sp>
        <p:nvSpPr>
          <p:cNvPr id="601" name="Google Shape;601;p116"/>
          <p:cNvSpPr txBox="1"/>
          <p:nvPr/>
        </p:nvSpPr>
        <p:spPr>
          <a:xfrm>
            <a:off x="4531725" y="1311600"/>
            <a:ext cx="4184400" cy="3013200"/>
          </a:xfrm>
          <a:prstGeom prst="rect">
            <a:avLst/>
          </a:prstGeom>
          <a:noFill/>
          <a:ln>
            <a:noFill/>
          </a:ln>
        </p:spPr>
        <p:txBody>
          <a:bodyPr anchorCtr="0" anchor="t" bIns="91425" lIns="91425" spcFirstLastPara="1" rIns="91425" wrap="square" tIns="91425">
            <a:noAutofit/>
          </a:bodyPr>
          <a:lstStyle/>
          <a:p>
            <a:pPr indent="0" lvl="0" marL="360000" rtl="0" algn="l">
              <a:lnSpc>
                <a:spcPct val="115000"/>
              </a:lnSpc>
              <a:spcBef>
                <a:spcPts val="0"/>
              </a:spcBef>
              <a:spcAft>
                <a:spcPts val="0"/>
              </a:spcAft>
              <a:buClr>
                <a:schemeClr val="dk1"/>
              </a:buClr>
              <a:buSzPts val="1100"/>
              <a:buFont typeface="Arial"/>
              <a:buNone/>
            </a:pPr>
            <a:r>
              <a:rPr b="1" lang="en-GB" sz="1300">
                <a:solidFill>
                  <a:srgbClr val="0DA1A0"/>
                </a:solidFill>
                <a:latin typeface="Open Sans"/>
                <a:ea typeface="Open Sans"/>
                <a:cs typeface="Open Sans"/>
                <a:sym typeface="Open Sans"/>
              </a:rPr>
              <a:t>Custom Rubrics: </a:t>
            </a:r>
            <a:r>
              <a:rPr lang="en-GB" sz="1300">
                <a:solidFill>
                  <a:srgbClr val="666A70"/>
                </a:solidFill>
                <a:latin typeface="Open Sans"/>
                <a:ea typeface="Open Sans"/>
                <a:cs typeface="Open Sans"/>
                <a:sym typeface="Open Sans"/>
              </a:rPr>
              <a:t>Assess student writing with WriQ’s built in rubrics to keep assessment consistent. With the ability to add your own custom rubrics, writing</a:t>
            </a:r>
            <a:endParaRPr sz="1300">
              <a:solidFill>
                <a:srgbClr val="666A70"/>
              </a:solidFill>
              <a:latin typeface="Open Sans"/>
              <a:ea typeface="Open Sans"/>
              <a:cs typeface="Open Sans"/>
              <a:sym typeface="Open Sans"/>
            </a:endParaRPr>
          </a:p>
          <a:p>
            <a:pPr indent="0" lvl="0" marL="360000" rtl="0" algn="l">
              <a:lnSpc>
                <a:spcPct val="115000"/>
              </a:lnSpc>
              <a:spcBef>
                <a:spcPts val="0"/>
              </a:spcBef>
              <a:spcAft>
                <a:spcPts val="0"/>
              </a:spcAft>
              <a:buClr>
                <a:schemeClr val="dk1"/>
              </a:buClr>
              <a:buSzPts val="1100"/>
              <a:buFont typeface="Arial"/>
              <a:buNone/>
            </a:pPr>
            <a:r>
              <a:rPr lang="en-GB" sz="1300">
                <a:solidFill>
                  <a:srgbClr val="666A70"/>
                </a:solidFill>
                <a:latin typeface="Open Sans"/>
                <a:ea typeface="Open Sans"/>
                <a:cs typeface="Open Sans"/>
                <a:sym typeface="Open Sans"/>
              </a:rPr>
              <a:t>assessment is in line with subject, region, or national standards.</a:t>
            </a:r>
            <a:endParaRPr sz="1300">
              <a:solidFill>
                <a:srgbClr val="666A7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b="1" sz="13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b="1" sz="1300">
              <a:solidFill>
                <a:schemeClr val="dk1"/>
              </a:solidFill>
              <a:latin typeface="Open Sans"/>
              <a:ea typeface="Open Sans"/>
              <a:cs typeface="Open Sans"/>
              <a:sym typeface="Open Sans"/>
            </a:endParaRPr>
          </a:p>
          <a:p>
            <a:pPr indent="0" lvl="0" marL="360000" rtl="0" algn="l">
              <a:lnSpc>
                <a:spcPct val="115000"/>
              </a:lnSpc>
              <a:spcBef>
                <a:spcPts val="0"/>
              </a:spcBef>
              <a:spcAft>
                <a:spcPts val="0"/>
              </a:spcAft>
              <a:buNone/>
            </a:pPr>
            <a:r>
              <a:rPr b="1" lang="en-GB" sz="1300">
                <a:solidFill>
                  <a:srgbClr val="0DA1A0"/>
                </a:solidFill>
                <a:latin typeface="Open Sans"/>
                <a:ea typeface="Open Sans"/>
                <a:cs typeface="Open Sans"/>
                <a:sym typeface="Open Sans"/>
              </a:rPr>
              <a:t>The student experience:</a:t>
            </a:r>
            <a:r>
              <a:rPr b="1" lang="en-GB" sz="1300">
                <a:solidFill>
                  <a:schemeClr val="dk1"/>
                </a:solidFill>
                <a:latin typeface="Open Sans"/>
                <a:ea typeface="Open Sans"/>
                <a:cs typeface="Open Sans"/>
                <a:sym typeface="Open Sans"/>
              </a:rPr>
              <a:t> </a:t>
            </a:r>
            <a:r>
              <a:rPr lang="en-GB" sz="1300">
                <a:solidFill>
                  <a:srgbClr val="666A70"/>
                </a:solidFill>
                <a:latin typeface="Open Sans"/>
                <a:ea typeface="Open Sans"/>
                <a:cs typeface="Open Sans"/>
                <a:sym typeface="Open Sans"/>
              </a:rPr>
              <a:t>Put students in charge of their own learning with the WriQmeter, which allows students to see their own progress and improvements. </a:t>
            </a:r>
            <a:endParaRPr sz="1300">
              <a:solidFill>
                <a:srgbClr val="666A70"/>
              </a:solidFill>
              <a:latin typeface="Open Sans"/>
              <a:ea typeface="Open Sans"/>
              <a:cs typeface="Open Sans"/>
              <a:sym typeface="Open Sans"/>
            </a:endParaRPr>
          </a:p>
        </p:txBody>
      </p:sp>
      <p:pic>
        <p:nvPicPr>
          <p:cNvPr descr="Texthelp_Master_Logo_RGB.png" id="602" name="Google Shape;602;p116"/>
          <p:cNvPicPr preferRelativeResize="0"/>
          <p:nvPr/>
        </p:nvPicPr>
        <p:blipFill>
          <a:blip r:embed="rId3">
            <a:alphaModFix/>
          </a:blip>
          <a:stretch>
            <a:fillRect/>
          </a:stretch>
        </p:blipFill>
        <p:spPr>
          <a:xfrm>
            <a:off x="7408375" y="283975"/>
            <a:ext cx="1459400" cy="289125"/>
          </a:xfrm>
          <a:prstGeom prst="rect">
            <a:avLst/>
          </a:prstGeom>
          <a:noFill/>
          <a:ln>
            <a:noFill/>
          </a:ln>
        </p:spPr>
      </p:pic>
      <p:sp>
        <p:nvSpPr>
          <p:cNvPr id="603" name="Google Shape;603;p116"/>
          <p:cNvSpPr txBox="1"/>
          <p:nvPr/>
        </p:nvSpPr>
        <p:spPr>
          <a:xfrm>
            <a:off x="271125" y="1311600"/>
            <a:ext cx="4184400" cy="3013200"/>
          </a:xfrm>
          <a:prstGeom prst="rect">
            <a:avLst/>
          </a:prstGeom>
          <a:noFill/>
          <a:ln>
            <a:noFill/>
          </a:ln>
        </p:spPr>
        <p:txBody>
          <a:bodyPr anchorCtr="0" anchor="t" bIns="91425" lIns="91425" spcFirstLastPara="1" rIns="91425" wrap="square" tIns="91425">
            <a:noAutofit/>
          </a:bodyPr>
          <a:lstStyle/>
          <a:p>
            <a:pPr indent="0" lvl="0" marL="360000" rtl="0" algn="l">
              <a:lnSpc>
                <a:spcPct val="115000"/>
              </a:lnSpc>
              <a:spcBef>
                <a:spcPts val="0"/>
              </a:spcBef>
              <a:spcAft>
                <a:spcPts val="0"/>
              </a:spcAft>
              <a:buClr>
                <a:schemeClr val="dk1"/>
              </a:buClr>
              <a:buSzPts val="1100"/>
              <a:buFont typeface="Arial"/>
              <a:buNone/>
            </a:pPr>
            <a:r>
              <a:rPr b="1" lang="en-GB" sz="1300">
                <a:solidFill>
                  <a:srgbClr val="0DA1A0"/>
                </a:solidFill>
                <a:latin typeface="Open Sans"/>
                <a:ea typeface="Open Sans"/>
                <a:cs typeface="Open Sans"/>
                <a:sym typeface="Open Sans"/>
              </a:rPr>
              <a:t>The dashboard:</a:t>
            </a:r>
            <a:r>
              <a:rPr b="1" lang="en-GB" sz="1300">
                <a:solidFill>
                  <a:schemeClr val="dk1"/>
                </a:solidFill>
                <a:latin typeface="Open Sans"/>
                <a:ea typeface="Open Sans"/>
                <a:cs typeface="Open Sans"/>
                <a:sym typeface="Open Sans"/>
              </a:rPr>
              <a:t> </a:t>
            </a:r>
            <a:r>
              <a:rPr lang="en-GB" sz="1300">
                <a:solidFill>
                  <a:srgbClr val="666A70"/>
                </a:solidFill>
                <a:latin typeface="Open Sans"/>
                <a:ea typeface="Open Sans"/>
                <a:cs typeface="Open Sans"/>
                <a:sym typeface="Open Sans"/>
              </a:rPr>
              <a:t>Keep writing assessments consistent with a host of data and metrics on the WriQ dashboard. Easily track student writing progress and back up</a:t>
            </a:r>
            <a:endParaRPr sz="1300">
              <a:solidFill>
                <a:srgbClr val="666A70"/>
              </a:solidFill>
              <a:latin typeface="Open Sans"/>
              <a:ea typeface="Open Sans"/>
              <a:cs typeface="Open Sans"/>
              <a:sym typeface="Open Sans"/>
            </a:endParaRPr>
          </a:p>
          <a:p>
            <a:pPr indent="0" lvl="0" marL="360000" rtl="0" algn="l">
              <a:lnSpc>
                <a:spcPct val="115000"/>
              </a:lnSpc>
              <a:spcBef>
                <a:spcPts val="0"/>
              </a:spcBef>
              <a:spcAft>
                <a:spcPts val="0"/>
              </a:spcAft>
              <a:buClr>
                <a:schemeClr val="dk1"/>
              </a:buClr>
              <a:buSzPts val="1100"/>
              <a:buFont typeface="Arial"/>
              <a:buNone/>
            </a:pPr>
            <a:r>
              <a:rPr lang="en-GB" sz="1300">
                <a:solidFill>
                  <a:srgbClr val="666A70"/>
                </a:solidFill>
                <a:latin typeface="Open Sans"/>
                <a:ea typeface="Open Sans"/>
                <a:cs typeface="Open Sans"/>
                <a:sym typeface="Open Sans"/>
              </a:rPr>
              <a:t>your reporting with data.</a:t>
            </a:r>
            <a:endParaRPr sz="1300">
              <a:solidFill>
                <a:srgbClr val="666A70"/>
              </a:solidFill>
              <a:latin typeface="Open Sans"/>
              <a:ea typeface="Open Sans"/>
              <a:cs typeface="Open Sans"/>
              <a:sym typeface="Open Sans"/>
            </a:endParaRPr>
          </a:p>
          <a:p>
            <a:pPr indent="0" lvl="0" marL="360000" rtl="0" algn="l">
              <a:lnSpc>
                <a:spcPct val="115000"/>
              </a:lnSpc>
              <a:spcBef>
                <a:spcPts val="0"/>
              </a:spcBef>
              <a:spcAft>
                <a:spcPts val="0"/>
              </a:spcAft>
              <a:buClr>
                <a:schemeClr val="dk1"/>
              </a:buClr>
              <a:buSzPts val="1100"/>
              <a:buFont typeface="Arial"/>
              <a:buNone/>
            </a:pPr>
            <a:r>
              <a:t/>
            </a:r>
            <a:endParaRPr b="1" sz="13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b="1" sz="13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b="1" sz="1300">
              <a:solidFill>
                <a:schemeClr val="dk1"/>
              </a:solidFill>
              <a:latin typeface="Open Sans"/>
              <a:ea typeface="Open Sans"/>
              <a:cs typeface="Open Sans"/>
              <a:sym typeface="Open Sans"/>
            </a:endParaRPr>
          </a:p>
          <a:p>
            <a:pPr indent="0" lvl="0" marL="360000" rtl="0" algn="l">
              <a:lnSpc>
                <a:spcPct val="115000"/>
              </a:lnSpc>
              <a:spcBef>
                <a:spcPts val="0"/>
              </a:spcBef>
              <a:spcAft>
                <a:spcPts val="0"/>
              </a:spcAft>
              <a:buNone/>
            </a:pPr>
            <a:r>
              <a:rPr b="1" lang="en-GB" sz="1300">
                <a:solidFill>
                  <a:srgbClr val="0DA1A0"/>
                </a:solidFill>
                <a:latin typeface="Open Sans"/>
                <a:ea typeface="Open Sans"/>
                <a:cs typeface="Open Sans"/>
                <a:sym typeface="Open Sans"/>
              </a:rPr>
              <a:t>The WriQ score:</a:t>
            </a:r>
            <a:r>
              <a:rPr b="1" lang="en-GB" sz="1300">
                <a:solidFill>
                  <a:schemeClr val="dk1"/>
                </a:solidFill>
                <a:latin typeface="Open Sans"/>
                <a:ea typeface="Open Sans"/>
                <a:cs typeface="Open Sans"/>
                <a:sym typeface="Open Sans"/>
              </a:rPr>
              <a:t> </a:t>
            </a:r>
            <a:r>
              <a:rPr lang="en-GB" sz="1300">
                <a:solidFill>
                  <a:srgbClr val="666A70"/>
                </a:solidFill>
                <a:latin typeface="Open Sans"/>
                <a:ea typeface="Open Sans"/>
                <a:cs typeface="Open Sans"/>
                <a:sym typeface="Open Sans"/>
              </a:rPr>
              <a:t>Accurately measure and track improvement in student writing. Compare your students’ progress with others in the same class, school, and even at a national level.</a:t>
            </a:r>
            <a:endParaRPr b="1" sz="1300">
              <a:solidFill>
                <a:srgbClr val="666A70"/>
              </a:solidFill>
              <a:latin typeface="Open Sans"/>
              <a:ea typeface="Open Sans"/>
              <a:cs typeface="Open Sans"/>
              <a:sym typeface="Open Sans"/>
            </a:endParaRPr>
          </a:p>
        </p:txBody>
      </p:sp>
      <p:pic>
        <p:nvPicPr>
          <p:cNvPr id="604" name="Google Shape;604;p116"/>
          <p:cNvPicPr preferRelativeResize="0"/>
          <p:nvPr/>
        </p:nvPicPr>
        <p:blipFill>
          <a:blip r:embed="rId4">
            <a:alphaModFix/>
          </a:blip>
          <a:stretch>
            <a:fillRect/>
          </a:stretch>
        </p:blipFill>
        <p:spPr>
          <a:xfrm>
            <a:off x="53200" y="53400"/>
            <a:ext cx="1995350" cy="726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57C00"/>
            </a:gs>
            <a:gs pos="100000">
              <a:srgbClr val="A6CE3C"/>
            </a:gs>
          </a:gsLst>
          <a:lin ang="16200038" scaled="0"/>
        </a:gradFill>
      </p:bgPr>
    </p:bg>
    <p:spTree>
      <p:nvGrpSpPr>
        <p:cNvPr id="608" name="Shape 608"/>
        <p:cNvGrpSpPr/>
        <p:nvPr/>
      </p:nvGrpSpPr>
      <p:grpSpPr>
        <a:xfrm>
          <a:off x="0" y="0"/>
          <a:ext cx="0" cy="0"/>
          <a:chOff x="0" y="0"/>
          <a:chExt cx="0" cy="0"/>
        </a:xfrm>
      </p:grpSpPr>
      <p:sp>
        <p:nvSpPr>
          <p:cNvPr id="609" name="Google Shape;609;p1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pic>
        <p:nvPicPr>
          <p:cNvPr id="610" name="Google Shape;610;p117"/>
          <p:cNvPicPr preferRelativeResize="0"/>
          <p:nvPr/>
        </p:nvPicPr>
        <p:blipFill>
          <a:blip r:embed="rId3">
            <a:alphaModFix/>
          </a:blip>
          <a:stretch>
            <a:fillRect/>
          </a:stretch>
        </p:blipFill>
        <p:spPr>
          <a:xfrm>
            <a:off x="2528175" y="2126200"/>
            <a:ext cx="4087650" cy="89110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A6CE3C"/>
            </a:gs>
            <a:gs pos="100000">
              <a:srgbClr val="557C00"/>
            </a:gs>
          </a:gsLst>
          <a:lin ang="5400012" scaled="0"/>
        </a:gradFill>
      </p:bgPr>
    </p:bg>
    <p:spTree>
      <p:nvGrpSpPr>
        <p:cNvPr id="614" name="Shape 614"/>
        <p:cNvGrpSpPr/>
        <p:nvPr/>
      </p:nvGrpSpPr>
      <p:grpSpPr>
        <a:xfrm>
          <a:off x="0" y="0"/>
          <a:ext cx="0" cy="0"/>
          <a:chOff x="0" y="0"/>
          <a:chExt cx="0" cy="0"/>
        </a:xfrm>
      </p:grpSpPr>
      <p:sp>
        <p:nvSpPr>
          <p:cNvPr id="615" name="Google Shape;615;p118"/>
          <p:cNvSpPr txBox="1"/>
          <p:nvPr/>
        </p:nvSpPr>
        <p:spPr>
          <a:xfrm>
            <a:off x="766054" y="2886579"/>
            <a:ext cx="5288100" cy="400200"/>
          </a:xfrm>
          <a:prstGeom prst="rect">
            <a:avLst/>
          </a:prstGeom>
          <a:noFill/>
          <a:ln>
            <a:noFill/>
          </a:ln>
        </p:spPr>
        <p:txBody>
          <a:bodyPr anchorCtr="0" anchor="t" bIns="91425" lIns="91425" spcFirstLastPara="1" rIns="91425" wrap="square" tIns="91425">
            <a:spAutoFit/>
          </a:bodyPr>
          <a:lstStyle/>
          <a:p>
            <a:pPr indent="0" lvl="0" marL="0" rtl="0" algn="l">
              <a:lnSpc>
                <a:spcPct val="135000"/>
              </a:lnSpc>
              <a:spcBef>
                <a:spcPts val="0"/>
              </a:spcBef>
              <a:spcAft>
                <a:spcPts val="0"/>
              </a:spcAft>
              <a:buNone/>
            </a:pPr>
            <a:r>
              <a:rPr lang="en-GB">
                <a:solidFill>
                  <a:srgbClr val="FFFFFF"/>
                </a:solidFill>
                <a:latin typeface="Open Sans"/>
                <a:ea typeface="Open Sans"/>
                <a:cs typeface="Open Sans"/>
                <a:sym typeface="Open Sans"/>
              </a:rPr>
              <a:t>Track and assess oral reading progress, in school and online.</a:t>
            </a:r>
            <a:endParaRPr>
              <a:latin typeface="Open Sans"/>
              <a:ea typeface="Open Sans"/>
              <a:cs typeface="Open Sans"/>
              <a:sym typeface="Open Sans"/>
            </a:endParaRPr>
          </a:p>
        </p:txBody>
      </p:sp>
      <p:pic>
        <p:nvPicPr>
          <p:cNvPr id="616" name="Google Shape;616;p118"/>
          <p:cNvPicPr preferRelativeResize="0"/>
          <p:nvPr/>
        </p:nvPicPr>
        <p:blipFill>
          <a:blip r:embed="rId3">
            <a:alphaModFix/>
          </a:blip>
          <a:stretch>
            <a:fillRect/>
          </a:stretch>
        </p:blipFill>
        <p:spPr>
          <a:xfrm>
            <a:off x="814900" y="833500"/>
            <a:ext cx="2970275" cy="646625"/>
          </a:xfrm>
          <a:prstGeom prst="rect">
            <a:avLst/>
          </a:prstGeom>
          <a:noFill/>
          <a:ln>
            <a:noFill/>
          </a:ln>
        </p:spPr>
      </p:pic>
      <p:sp>
        <p:nvSpPr>
          <p:cNvPr id="617" name="Google Shape;617;p118"/>
          <p:cNvSpPr txBox="1"/>
          <p:nvPr/>
        </p:nvSpPr>
        <p:spPr>
          <a:xfrm>
            <a:off x="751825" y="2316100"/>
            <a:ext cx="5288100" cy="554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GB" sz="2400">
                <a:solidFill>
                  <a:srgbClr val="FFFFFF"/>
                </a:solidFill>
                <a:latin typeface="Lexend Deca"/>
                <a:ea typeface="Lexend Deca"/>
                <a:cs typeface="Lexend Deca"/>
                <a:sym typeface="Lexend Deca"/>
              </a:rPr>
              <a:t>The reading assessment tool</a:t>
            </a:r>
            <a:endParaRPr sz="2400">
              <a:solidFill>
                <a:srgbClr val="FFFFFF"/>
              </a:solidFill>
              <a:latin typeface="Lexend Deca"/>
              <a:ea typeface="Lexend Deca"/>
              <a:cs typeface="Lexend Deca"/>
              <a:sym typeface="Lexend Deca"/>
            </a:endParaRPr>
          </a:p>
        </p:txBody>
      </p:sp>
      <p:pic>
        <p:nvPicPr>
          <p:cNvPr id="618" name="Google Shape;618;p118"/>
          <p:cNvPicPr preferRelativeResize="0"/>
          <p:nvPr/>
        </p:nvPicPr>
        <p:blipFill>
          <a:blip r:embed="rId4">
            <a:alphaModFix/>
          </a:blip>
          <a:stretch>
            <a:fillRect/>
          </a:stretch>
        </p:blipFill>
        <p:spPr>
          <a:xfrm>
            <a:off x="4174135" y="376063"/>
            <a:ext cx="4662750" cy="19712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622" name="Shape 622"/>
        <p:cNvGrpSpPr/>
        <p:nvPr/>
      </p:nvGrpSpPr>
      <p:grpSpPr>
        <a:xfrm>
          <a:off x="0" y="0"/>
          <a:ext cx="0" cy="0"/>
          <a:chOff x="0" y="0"/>
          <a:chExt cx="0" cy="0"/>
        </a:xfrm>
      </p:grpSpPr>
      <p:sp>
        <p:nvSpPr>
          <p:cNvPr id="623" name="Google Shape;623;p119"/>
          <p:cNvSpPr/>
          <p:nvPr/>
        </p:nvSpPr>
        <p:spPr>
          <a:xfrm>
            <a:off x="4572000" y="0"/>
            <a:ext cx="4572000" cy="5143500"/>
          </a:xfrm>
          <a:prstGeom prst="rect">
            <a:avLst/>
          </a:prstGeom>
          <a:solidFill>
            <a:srgbClr val="F4F5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sp>
        <p:nvSpPr>
          <p:cNvPr id="625" name="Google Shape;625;p119"/>
          <p:cNvSpPr txBox="1"/>
          <p:nvPr/>
        </p:nvSpPr>
        <p:spPr>
          <a:xfrm>
            <a:off x="4918375" y="1070650"/>
            <a:ext cx="3650700" cy="2180400"/>
          </a:xfrm>
          <a:prstGeom prst="rect">
            <a:avLst/>
          </a:prstGeom>
          <a:noFill/>
          <a:ln>
            <a:noFill/>
          </a:ln>
        </p:spPr>
        <p:txBody>
          <a:bodyPr anchorCtr="0" anchor="t" bIns="68575" lIns="40500" spcFirstLastPara="1" rIns="68575" wrap="square" tIns="67500">
            <a:noAutofit/>
          </a:bodyPr>
          <a:lstStyle/>
          <a:p>
            <a:pPr indent="-304800" lvl="0" marL="457200" rtl="0" algn="l">
              <a:lnSpc>
                <a:spcPct val="115000"/>
              </a:lnSpc>
              <a:spcBef>
                <a:spcPts val="1000"/>
              </a:spcBef>
              <a:spcAft>
                <a:spcPts val="0"/>
              </a:spcAft>
              <a:buClr>
                <a:srgbClr val="666A70"/>
              </a:buClr>
              <a:buSzPts val="1200"/>
              <a:buFont typeface="Open Sans"/>
              <a:buChar char="●"/>
            </a:pPr>
            <a:r>
              <a:rPr lang="en-GB" sz="1200">
                <a:solidFill>
                  <a:srgbClr val="666A70"/>
                </a:solidFill>
                <a:latin typeface="Open Sans"/>
                <a:ea typeface="Open Sans"/>
                <a:cs typeface="Open Sans"/>
                <a:sym typeface="Open Sans"/>
              </a:rPr>
              <a:t>Fluency Tutor easily integrates with Google Classroom to help busy teachers bring struggling readers up to speed.</a:t>
            </a:r>
            <a:endParaRPr sz="1200">
              <a:solidFill>
                <a:srgbClr val="666A70"/>
              </a:solidFill>
              <a:latin typeface="Open Sans"/>
              <a:ea typeface="Open Sans"/>
              <a:cs typeface="Open Sans"/>
              <a:sym typeface="Open Sans"/>
            </a:endParaRPr>
          </a:p>
          <a:p>
            <a:pPr indent="-304800" lvl="0" marL="457200" rtl="0" algn="l">
              <a:lnSpc>
                <a:spcPct val="115000"/>
              </a:lnSpc>
              <a:spcBef>
                <a:spcPts val="1000"/>
              </a:spcBef>
              <a:spcAft>
                <a:spcPts val="0"/>
              </a:spcAft>
              <a:buClr>
                <a:srgbClr val="666A70"/>
              </a:buClr>
              <a:buSzPts val="1200"/>
              <a:buFont typeface="Open Sans"/>
              <a:buChar char="●"/>
            </a:pPr>
            <a:r>
              <a:rPr lang="en-GB" sz="1200">
                <a:solidFill>
                  <a:srgbClr val="666A70"/>
                </a:solidFill>
                <a:latin typeface="Open Sans"/>
                <a:ea typeface="Open Sans"/>
                <a:cs typeface="Open Sans"/>
                <a:sym typeface="Open Sans"/>
              </a:rPr>
              <a:t> Fluency Tutor for Google makes reading aloud more fun and satisfying for students who need extra support. </a:t>
            </a:r>
            <a:endParaRPr sz="1200">
              <a:solidFill>
                <a:srgbClr val="666A70"/>
              </a:solidFill>
              <a:latin typeface="Open Sans"/>
              <a:ea typeface="Open Sans"/>
              <a:cs typeface="Open Sans"/>
              <a:sym typeface="Open Sans"/>
            </a:endParaRPr>
          </a:p>
          <a:p>
            <a:pPr indent="-304800" lvl="0" marL="457200" rtl="0" algn="l">
              <a:lnSpc>
                <a:spcPct val="115000"/>
              </a:lnSpc>
              <a:spcBef>
                <a:spcPts val="1000"/>
              </a:spcBef>
              <a:spcAft>
                <a:spcPts val="0"/>
              </a:spcAft>
              <a:buClr>
                <a:srgbClr val="666A70"/>
              </a:buClr>
              <a:buSzPts val="1200"/>
              <a:buFont typeface="Open Sans"/>
              <a:buChar char="●"/>
            </a:pPr>
            <a:r>
              <a:rPr lang="en-GB" sz="1200">
                <a:solidFill>
                  <a:srgbClr val="666A70"/>
                </a:solidFill>
                <a:latin typeface="Open Sans"/>
                <a:ea typeface="Open Sans"/>
                <a:cs typeface="Open Sans"/>
                <a:sym typeface="Open Sans"/>
              </a:rPr>
              <a:t>Fluency Tutor lets students record themselves reading and share with their teacher away from the pressures of reading aloud in the classroom environment.</a:t>
            </a:r>
            <a:endParaRPr sz="1200">
              <a:solidFill>
                <a:srgbClr val="666A70"/>
              </a:solidFill>
              <a:latin typeface="Open Sans"/>
              <a:ea typeface="Open Sans"/>
              <a:cs typeface="Open Sans"/>
              <a:sym typeface="Open Sans"/>
            </a:endParaRPr>
          </a:p>
        </p:txBody>
      </p:sp>
      <p:sp>
        <p:nvSpPr>
          <p:cNvPr id="626" name="Google Shape;626;p119"/>
          <p:cNvSpPr txBox="1"/>
          <p:nvPr>
            <p:ph idx="4294967295" type="title"/>
          </p:nvPr>
        </p:nvSpPr>
        <p:spPr>
          <a:xfrm>
            <a:off x="529375" y="953650"/>
            <a:ext cx="3774600" cy="1015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3300"/>
              <a:t>Support your ELLs with Fluency Tutor</a:t>
            </a:r>
            <a:endParaRPr b="1" sz="3300">
              <a:solidFill>
                <a:srgbClr val="444F66"/>
              </a:solidFill>
              <a:latin typeface="Lexend Deca"/>
              <a:ea typeface="Lexend Deca"/>
              <a:cs typeface="Lexend Deca"/>
              <a:sym typeface="Lexend Deca"/>
            </a:endParaRPr>
          </a:p>
        </p:txBody>
      </p:sp>
      <p:sp>
        <p:nvSpPr>
          <p:cNvPr id="627" name="Google Shape;627;p119"/>
          <p:cNvSpPr txBox="1"/>
          <p:nvPr/>
        </p:nvSpPr>
        <p:spPr>
          <a:xfrm>
            <a:off x="605575" y="3043900"/>
            <a:ext cx="3347700" cy="176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700"/>
              </a:spcBef>
              <a:spcAft>
                <a:spcPts val="0"/>
              </a:spcAft>
              <a:buClr>
                <a:schemeClr val="dk1"/>
              </a:buClr>
              <a:buSzPts val="1100"/>
              <a:buFont typeface="Arial"/>
              <a:buNone/>
            </a:pPr>
            <a:r>
              <a:rPr lang="en-GB" sz="1300">
                <a:solidFill>
                  <a:srgbClr val="666A70"/>
                </a:solidFill>
                <a:latin typeface="Open Sans"/>
                <a:ea typeface="Open Sans"/>
                <a:cs typeface="Open Sans"/>
                <a:sym typeface="Open Sans"/>
              </a:rPr>
              <a:t>F</a:t>
            </a:r>
            <a:r>
              <a:rPr lang="en-GB" sz="1300">
                <a:solidFill>
                  <a:srgbClr val="666A70"/>
                </a:solidFill>
                <a:latin typeface="Open Sans"/>
                <a:ea typeface="Open Sans"/>
                <a:cs typeface="Open Sans"/>
                <a:sym typeface="Open Sans"/>
              </a:rPr>
              <a:t>luency Tutor helps struggling readers and English Language Learners alike, with features including a dictionary, text-to-speech, and translation— and it’s Google compatible. </a:t>
            </a:r>
            <a:endParaRPr sz="1300">
              <a:solidFill>
                <a:srgbClr val="666A70"/>
              </a:solidFill>
              <a:latin typeface="Open Sans"/>
              <a:ea typeface="Open Sans"/>
              <a:cs typeface="Open Sans"/>
              <a:sym typeface="Open Sans"/>
            </a:endParaRPr>
          </a:p>
          <a:p>
            <a:pPr indent="0" lvl="0" marL="0" rtl="0" algn="l">
              <a:lnSpc>
                <a:spcPct val="115000"/>
              </a:lnSpc>
              <a:spcBef>
                <a:spcPts val="1700"/>
              </a:spcBef>
              <a:spcAft>
                <a:spcPts val="0"/>
              </a:spcAft>
              <a:buNone/>
            </a:pPr>
            <a:r>
              <a:t/>
            </a:r>
            <a:endParaRPr>
              <a:solidFill>
                <a:srgbClr val="666A70"/>
              </a:solidFill>
              <a:latin typeface="Open Sans"/>
              <a:ea typeface="Open Sans"/>
              <a:cs typeface="Open Sans"/>
              <a:sym typeface="Open Sans"/>
            </a:endParaRPr>
          </a:p>
        </p:txBody>
      </p:sp>
      <p:pic>
        <p:nvPicPr>
          <p:cNvPr id="628" name="Google Shape;628;p119"/>
          <p:cNvPicPr preferRelativeResize="0"/>
          <p:nvPr/>
        </p:nvPicPr>
        <p:blipFill rotWithShape="1">
          <a:blip r:embed="rId3">
            <a:alphaModFix/>
          </a:blip>
          <a:srcRect b="0" l="0" r="79989" t="0"/>
          <a:stretch/>
        </p:blipFill>
        <p:spPr>
          <a:xfrm>
            <a:off x="365600" y="151075"/>
            <a:ext cx="239975" cy="237850"/>
          </a:xfrm>
          <a:prstGeom prst="rect">
            <a:avLst/>
          </a:prstGeom>
          <a:noFill/>
          <a:ln>
            <a:noFill/>
          </a:ln>
        </p:spPr>
      </p:pic>
      <p:pic>
        <p:nvPicPr>
          <p:cNvPr id="629" name="Google Shape;629;p119"/>
          <p:cNvPicPr preferRelativeResize="0"/>
          <p:nvPr/>
        </p:nvPicPr>
        <p:blipFill>
          <a:blip r:embed="rId4">
            <a:alphaModFix/>
          </a:blip>
          <a:stretch>
            <a:fillRect/>
          </a:stretch>
        </p:blipFill>
        <p:spPr>
          <a:xfrm>
            <a:off x="58000" y="62648"/>
            <a:ext cx="2543699" cy="627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4" name="Shape 634"/>
        <p:cNvGrpSpPr/>
        <p:nvPr/>
      </p:nvGrpSpPr>
      <p:grpSpPr>
        <a:xfrm>
          <a:off x="0" y="0"/>
          <a:ext cx="0" cy="0"/>
          <a:chOff x="0" y="0"/>
          <a:chExt cx="0" cy="0"/>
        </a:xfrm>
      </p:grpSpPr>
      <p:pic>
        <p:nvPicPr>
          <p:cNvPr descr="Texthelp_Master_Logo_RGB.png" id="635" name="Google Shape;635;p120"/>
          <p:cNvPicPr preferRelativeResize="0"/>
          <p:nvPr/>
        </p:nvPicPr>
        <p:blipFill>
          <a:blip r:embed="rId3">
            <a:alphaModFix/>
          </a:blip>
          <a:stretch>
            <a:fillRect/>
          </a:stretch>
        </p:blipFill>
        <p:spPr>
          <a:xfrm>
            <a:off x="7408375" y="283975"/>
            <a:ext cx="1459400" cy="289125"/>
          </a:xfrm>
          <a:prstGeom prst="rect">
            <a:avLst/>
          </a:prstGeom>
          <a:noFill/>
          <a:ln>
            <a:noFill/>
          </a:ln>
        </p:spPr>
      </p:pic>
      <p:pic>
        <p:nvPicPr>
          <p:cNvPr id="636" name="Google Shape;636;p120"/>
          <p:cNvPicPr preferRelativeResize="0"/>
          <p:nvPr/>
        </p:nvPicPr>
        <p:blipFill>
          <a:blip r:embed="rId4">
            <a:alphaModFix/>
          </a:blip>
          <a:stretch>
            <a:fillRect/>
          </a:stretch>
        </p:blipFill>
        <p:spPr>
          <a:xfrm>
            <a:off x="0" y="2325700"/>
            <a:ext cx="9143999" cy="2809221"/>
          </a:xfrm>
          <a:prstGeom prst="rect">
            <a:avLst/>
          </a:prstGeom>
          <a:noFill/>
          <a:ln>
            <a:noFill/>
          </a:ln>
        </p:spPr>
      </p:pic>
      <p:pic>
        <p:nvPicPr>
          <p:cNvPr id="637" name="Google Shape;637;p120"/>
          <p:cNvPicPr preferRelativeResize="0"/>
          <p:nvPr/>
        </p:nvPicPr>
        <p:blipFill>
          <a:blip r:embed="rId5">
            <a:alphaModFix/>
          </a:blip>
          <a:stretch>
            <a:fillRect/>
          </a:stretch>
        </p:blipFill>
        <p:spPr>
          <a:xfrm>
            <a:off x="58000" y="62648"/>
            <a:ext cx="2543699" cy="627000"/>
          </a:xfrm>
          <a:prstGeom prst="rect">
            <a:avLst/>
          </a:prstGeom>
          <a:noFill/>
          <a:ln>
            <a:noFill/>
          </a:ln>
        </p:spPr>
      </p:pic>
      <p:sp>
        <p:nvSpPr>
          <p:cNvPr id="638" name="Google Shape;638;p120"/>
          <p:cNvSpPr txBox="1"/>
          <p:nvPr/>
        </p:nvSpPr>
        <p:spPr>
          <a:xfrm>
            <a:off x="1043400" y="573088"/>
            <a:ext cx="6490500" cy="3157500"/>
          </a:xfrm>
          <a:prstGeom prst="rect">
            <a:avLst/>
          </a:prstGeom>
          <a:noFill/>
          <a:ln>
            <a:noFill/>
          </a:ln>
        </p:spPr>
        <p:txBody>
          <a:bodyPr anchorCtr="0" anchor="t" bIns="91425" lIns="91425" spcFirstLastPara="1" rIns="91425" wrap="square" tIns="91425">
            <a:noAutofit/>
          </a:bodyPr>
          <a:lstStyle/>
          <a:p>
            <a:pPr indent="0" lvl="0" marL="360000" rtl="0" algn="l">
              <a:lnSpc>
                <a:spcPct val="115000"/>
              </a:lnSpc>
              <a:spcBef>
                <a:spcPts val="1700"/>
              </a:spcBef>
              <a:spcAft>
                <a:spcPts val="0"/>
              </a:spcAft>
              <a:buNone/>
            </a:pPr>
            <a:r>
              <a:rPr b="1" lang="en-GB" sz="1050">
                <a:solidFill>
                  <a:srgbClr val="666A70"/>
                </a:solidFill>
                <a:latin typeface="Open Sans"/>
                <a:ea typeface="Open Sans"/>
                <a:cs typeface="Open Sans"/>
                <a:sym typeface="Open Sans"/>
              </a:rPr>
              <a:t>Reading aloud:</a:t>
            </a:r>
            <a:r>
              <a:rPr b="1" lang="en-GB" sz="1050">
                <a:solidFill>
                  <a:srgbClr val="666A70"/>
                </a:solidFill>
                <a:latin typeface="Open Sans"/>
                <a:ea typeface="Open Sans"/>
                <a:cs typeface="Open Sans"/>
                <a:sym typeface="Open Sans"/>
              </a:rPr>
              <a:t> </a:t>
            </a:r>
            <a:r>
              <a:rPr lang="en-GB" sz="1050">
                <a:solidFill>
                  <a:srgbClr val="666A70"/>
                </a:solidFill>
                <a:latin typeface="Open Sans"/>
                <a:ea typeface="Open Sans"/>
                <a:cs typeface="Open Sans"/>
                <a:sym typeface="Open Sans"/>
              </a:rPr>
              <a:t>students gain confidence while they practice reading aloud, focus on pronunciation and listen back to their own reading as much as needed before they submit to their teacher</a:t>
            </a:r>
            <a:endParaRPr sz="1050">
              <a:solidFill>
                <a:srgbClr val="666A70"/>
              </a:solidFill>
              <a:latin typeface="Open Sans"/>
              <a:ea typeface="Open Sans"/>
              <a:cs typeface="Open Sans"/>
              <a:sym typeface="Open Sans"/>
            </a:endParaRPr>
          </a:p>
          <a:p>
            <a:pPr indent="0" lvl="0" marL="360000" rtl="0" algn="l">
              <a:lnSpc>
                <a:spcPct val="115000"/>
              </a:lnSpc>
              <a:spcBef>
                <a:spcPts val="1700"/>
              </a:spcBef>
              <a:spcAft>
                <a:spcPts val="0"/>
              </a:spcAft>
              <a:buNone/>
            </a:pPr>
            <a:r>
              <a:rPr b="1" lang="en-GB" sz="1050">
                <a:solidFill>
                  <a:srgbClr val="666A70"/>
                </a:solidFill>
                <a:latin typeface="Open Sans"/>
                <a:ea typeface="Open Sans"/>
                <a:cs typeface="Open Sans"/>
                <a:sym typeface="Open Sans"/>
              </a:rPr>
              <a:t>Text-to-speech</a:t>
            </a:r>
            <a:r>
              <a:rPr b="1" lang="en-GB" sz="1050">
                <a:solidFill>
                  <a:srgbClr val="666A70"/>
                </a:solidFill>
                <a:latin typeface="Open Sans"/>
                <a:ea typeface="Open Sans"/>
                <a:cs typeface="Open Sans"/>
                <a:sym typeface="Open Sans"/>
              </a:rPr>
              <a:t>: </a:t>
            </a:r>
            <a:r>
              <a:rPr lang="en-GB" sz="1050">
                <a:solidFill>
                  <a:srgbClr val="666A70"/>
                </a:solidFill>
                <a:latin typeface="Open Sans"/>
                <a:ea typeface="Open Sans"/>
                <a:cs typeface="Open Sans"/>
                <a:sym typeface="Open Sans"/>
              </a:rPr>
              <a:t>increase word recognition with auditory support</a:t>
            </a:r>
            <a:endParaRPr sz="1050">
              <a:solidFill>
                <a:srgbClr val="666A70"/>
              </a:solidFill>
              <a:latin typeface="Open Sans"/>
              <a:ea typeface="Open Sans"/>
              <a:cs typeface="Open Sans"/>
              <a:sym typeface="Open Sans"/>
            </a:endParaRPr>
          </a:p>
          <a:p>
            <a:pPr indent="0" lvl="0" marL="360000" rtl="0" algn="l">
              <a:lnSpc>
                <a:spcPct val="115000"/>
              </a:lnSpc>
              <a:spcBef>
                <a:spcPts val="1700"/>
              </a:spcBef>
              <a:spcAft>
                <a:spcPts val="0"/>
              </a:spcAft>
              <a:buClr>
                <a:schemeClr val="dk1"/>
              </a:buClr>
              <a:buSzPts val="1100"/>
              <a:buFont typeface="Arial"/>
              <a:buNone/>
            </a:pPr>
            <a:r>
              <a:rPr b="1" lang="en-GB" sz="1050">
                <a:solidFill>
                  <a:srgbClr val="666A70"/>
                </a:solidFill>
                <a:latin typeface="Open Sans"/>
                <a:ea typeface="Open Sans"/>
                <a:cs typeface="Open Sans"/>
                <a:sym typeface="Open Sans"/>
              </a:rPr>
              <a:t>Dictionary &amp; Picture Dictionary: </a:t>
            </a:r>
            <a:r>
              <a:rPr lang="en-GB" sz="1050">
                <a:solidFill>
                  <a:srgbClr val="666A70"/>
                </a:solidFill>
                <a:latin typeface="Open Sans"/>
                <a:ea typeface="Open Sans"/>
                <a:cs typeface="Open Sans"/>
                <a:sym typeface="Open Sans"/>
              </a:rPr>
              <a:t>support those with short term working memory and provide visual representations of a word</a:t>
            </a:r>
            <a:endParaRPr sz="1050">
              <a:solidFill>
                <a:srgbClr val="666A70"/>
              </a:solidFill>
              <a:latin typeface="Open Sans"/>
              <a:ea typeface="Open Sans"/>
              <a:cs typeface="Open Sans"/>
              <a:sym typeface="Open Sans"/>
            </a:endParaRPr>
          </a:p>
          <a:p>
            <a:pPr indent="0" lvl="0" marL="360000" rtl="0" algn="l">
              <a:lnSpc>
                <a:spcPct val="115000"/>
              </a:lnSpc>
              <a:spcBef>
                <a:spcPts val="1700"/>
              </a:spcBef>
              <a:spcAft>
                <a:spcPts val="0"/>
              </a:spcAft>
              <a:buNone/>
            </a:pPr>
            <a:r>
              <a:rPr b="1" lang="en-GB" sz="1050">
                <a:solidFill>
                  <a:srgbClr val="666A70"/>
                </a:solidFill>
                <a:latin typeface="Open Sans"/>
                <a:ea typeface="Open Sans"/>
                <a:cs typeface="Open Sans"/>
                <a:sym typeface="Open Sans"/>
              </a:rPr>
              <a:t>Translation: </a:t>
            </a:r>
            <a:r>
              <a:rPr lang="en-GB" sz="1050">
                <a:solidFill>
                  <a:srgbClr val="666A70"/>
                </a:solidFill>
                <a:latin typeface="Open Sans"/>
                <a:ea typeface="Open Sans"/>
                <a:cs typeface="Open Sans"/>
                <a:sym typeface="Open Sans"/>
              </a:rPr>
              <a:t>single word translation gives students opportunities to find the translated word that they are most familiar with </a:t>
            </a:r>
            <a:endParaRPr sz="1050">
              <a:solidFill>
                <a:srgbClr val="666A70"/>
              </a:solidFill>
              <a:latin typeface="Open Sans"/>
              <a:ea typeface="Open Sans"/>
              <a:cs typeface="Open Sans"/>
              <a:sym typeface="Open Sans"/>
            </a:endParaRPr>
          </a:p>
          <a:p>
            <a:pPr indent="0" lvl="0" marL="360000" rtl="0" algn="l">
              <a:lnSpc>
                <a:spcPct val="115000"/>
              </a:lnSpc>
              <a:spcBef>
                <a:spcPts val="1700"/>
              </a:spcBef>
              <a:spcAft>
                <a:spcPts val="0"/>
              </a:spcAft>
              <a:buNone/>
            </a:pPr>
            <a:r>
              <a:rPr b="1" lang="en-GB" sz="1050">
                <a:solidFill>
                  <a:srgbClr val="666A70"/>
                </a:solidFill>
                <a:latin typeface="Open Sans"/>
                <a:ea typeface="Open Sans"/>
                <a:cs typeface="Open Sans"/>
                <a:sym typeface="Open Sans"/>
              </a:rPr>
              <a:t>Feedback and Scoring: </a:t>
            </a:r>
            <a:r>
              <a:rPr lang="en-GB" sz="1050">
                <a:solidFill>
                  <a:srgbClr val="666A70"/>
                </a:solidFill>
                <a:latin typeface="Open Sans"/>
                <a:ea typeface="Open Sans"/>
                <a:cs typeface="Open Sans"/>
                <a:sym typeface="Open Sans"/>
              </a:rPr>
              <a:t>teachers can give immediate feedback to students through digital scoring and commenting</a:t>
            </a:r>
            <a:endParaRPr sz="1050">
              <a:solidFill>
                <a:srgbClr val="666A70"/>
              </a:solidFill>
              <a:latin typeface="Open Sans"/>
              <a:ea typeface="Open Sans"/>
              <a:cs typeface="Open Sans"/>
              <a:sym typeface="Open Sans"/>
            </a:endParaRPr>
          </a:p>
          <a:p>
            <a:pPr indent="0" lvl="0" marL="360000" rtl="0" algn="l">
              <a:lnSpc>
                <a:spcPct val="115000"/>
              </a:lnSpc>
              <a:spcBef>
                <a:spcPts val="1700"/>
              </a:spcBef>
              <a:spcAft>
                <a:spcPts val="0"/>
              </a:spcAft>
              <a:buNone/>
            </a:pPr>
            <a:r>
              <a:rPr b="1" lang="en-GB" sz="1050">
                <a:solidFill>
                  <a:srgbClr val="666A70"/>
                </a:solidFill>
                <a:latin typeface="Open Sans"/>
                <a:ea typeface="Open Sans"/>
                <a:cs typeface="Open Sans"/>
                <a:sym typeface="Open Sans"/>
              </a:rPr>
              <a:t>Progress monitoring: </a:t>
            </a:r>
            <a:r>
              <a:rPr lang="en-GB" sz="1050">
                <a:solidFill>
                  <a:srgbClr val="666A70"/>
                </a:solidFill>
                <a:latin typeface="Open Sans"/>
                <a:ea typeface="Open Sans"/>
                <a:cs typeface="Open Sans"/>
                <a:sym typeface="Open Sans"/>
              </a:rPr>
              <a:t>identify struggling readers and put interventions in place</a:t>
            </a:r>
            <a:endParaRPr sz="1050">
              <a:solidFill>
                <a:srgbClr val="666A70"/>
              </a:solidFill>
              <a:latin typeface="Open Sans"/>
              <a:ea typeface="Open Sans"/>
              <a:cs typeface="Open Sans"/>
              <a:sym typeface="Open Sans"/>
            </a:endParaRPr>
          </a:p>
          <a:p>
            <a:pPr indent="0" lvl="0" marL="360000" rtl="0" algn="l">
              <a:lnSpc>
                <a:spcPct val="115000"/>
              </a:lnSpc>
              <a:spcBef>
                <a:spcPts val="1700"/>
              </a:spcBef>
              <a:spcAft>
                <a:spcPts val="0"/>
              </a:spcAft>
              <a:buClr>
                <a:schemeClr val="dk1"/>
              </a:buClr>
              <a:buSzPts val="1100"/>
              <a:buFont typeface="Arial"/>
              <a:buNone/>
            </a:pPr>
            <a:r>
              <a:t/>
            </a:r>
            <a:endParaRPr sz="1000">
              <a:solidFill>
                <a:srgbClr val="666A70"/>
              </a:solidFill>
              <a:latin typeface="Open Sans"/>
              <a:ea typeface="Open Sans"/>
              <a:cs typeface="Open Sans"/>
              <a:sym typeface="Open Sans"/>
            </a:endParaRPr>
          </a:p>
          <a:p>
            <a:pPr indent="0" lvl="0" marL="360000" rtl="0" algn="l">
              <a:lnSpc>
                <a:spcPct val="115000"/>
              </a:lnSpc>
              <a:spcBef>
                <a:spcPts val="1700"/>
              </a:spcBef>
              <a:spcAft>
                <a:spcPts val="0"/>
              </a:spcAft>
              <a:buNone/>
            </a:pPr>
            <a:r>
              <a:t/>
            </a:r>
            <a:endParaRPr sz="1000">
              <a:solidFill>
                <a:srgbClr val="666A70"/>
              </a:solidFill>
              <a:latin typeface="Open Sans"/>
              <a:ea typeface="Open Sans"/>
              <a:cs typeface="Open Sans"/>
              <a:sym typeface="Open Sans"/>
            </a:endParaRPr>
          </a:p>
          <a:p>
            <a:pPr indent="0" lvl="0" marL="183300" rtl="0" algn="ctr">
              <a:lnSpc>
                <a:spcPct val="115000"/>
              </a:lnSpc>
              <a:spcBef>
                <a:spcPts val="1700"/>
              </a:spcBef>
              <a:spcAft>
                <a:spcPts val="1700"/>
              </a:spcAft>
              <a:buNone/>
            </a:pPr>
            <a:r>
              <a:t/>
            </a:r>
            <a:endParaRPr b="1" sz="900">
              <a:solidFill>
                <a:srgbClr val="666A70"/>
              </a:solidFill>
              <a:latin typeface="Open Sans"/>
              <a:ea typeface="Open Sans"/>
              <a:cs typeface="Open Sans"/>
              <a:sym typeface="Open Sans"/>
            </a:endParaRPr>
          </a:p>
        </p:txBody>
      </p:sp>
      <p:pic>
        <p:nvPicPr>
          <p:cNvPr id="639" name="Google Shape;639;p120"/>
          <p:cNvPicPr preferRelativeResize="0"/>
          <p:nvPr/>
        </p:nvPicPr>
        <p:blipFill>
          <a:blip r:embed="rId6">
            <a:alphaModFix/>
          </a:blip>
          <a:stretch>
            <a:fillRect/>
          </a:stretch>
        </p:blipFill>
        <p:spPr>
          <a:xfrm>
            <a:off x="1043399" y="823475"/>
            <a:ext cx="333375" cy="276225"/>
          </a:xfrm>
          <a:prstGeom prst="rect">
            <a:avLst/>
          </a:prstGeom>
          <a:noFill/>
          <a:ln>
            <a:noFill/>
          </a:ln>
        </p:spPr>
      </p:pic>
      <p:pic>
        <p:nvPicPr>
          <p:cNvPr id="640" name="Google Shape;640;p120"/>
          <p:cNvPicPr preferRelativeResize="0"/>
          <p:nvPr/>
        </p:nvPicPr>
        <p:blipFill>
          <a:blip r:embed="rId6">
            <a:alphaModFix/>
          </a:blip>
          <a:stretch>
            <a:fillRect/>
          </a:stretch>
        </p:blipFill>
        <p:spPr>
          <a:xfrm>
            <a:off x="1043399" y="1574588"/>
            <a:ext cx="333375" cy="276225"/>
          </a:xfrm>
          <a:prstGeom prst="rect">
            <a:avLst/>
          </a:prstGeom>
          <a:noFill/>
          <a:ln>
            <a:noFill/>
          </a:ln>
        </p:spPr>
      </p:pic>
      <p:pic>
        <p:nvPicPr>
          <p:cNvPr id="641" name="Google Shape;641;p120"/>
          <p:cNvPicPr preferRelativeResize="0"/>
          <p:nvPr/>
        </p:nvPicPr>
        <p:blipFill>
          <a:blip r:embed="rId6">
            <a:alphaModFix/>
          </a:blip>
          <a:stretch>
            <a:fillRect/>
          </a:stretch>
        </p:blipFill>
        <p:spPr>
          <a:xfrm>
            <a:off x="1043399" y="2019038"/>
            <a:ext cx="333375" cy="276225"/>
          </a:xfrm>
          <a:prstGeom prst="rect">
            <a:avLst/>
          </a:prstGeom>
          <a:noFill/>
          <a:ln>
            <a:noFill/>
          </a:ln>
        </p:spPr>
      </p:pic>
      <p:pic>
        <p:nvPicPr>
          <p:cNvPr id="642" name="Google Shape;642;p120"/>
          <p:cNvPicPr preferRelativeResize="0"/>
          <p:nvPr/>
        </p:nvPicPr>
        <p:blipFill>
          <a:blip r:embed="rId6">
            <a:alphaModFix/>
          </a:blip>
          <a:stretch>
            <a:fillRect/>
          </a:stretch>
        </p:blipFill>
        <p:spPr>
          <a:xfrm>
            <a:off x="1043399" y="2605000"/>
            <a:ext cx="333375" cy="276225"/>
          </a:xfrm>
          <a:prstGeom prst="rect">
            <a:avLst/>
          </a:prstGeom>
          <a:noFill/>
          <a:ln>
            <a:noFill/>
          </a:ln>
        </p:spPr>
      </p:pic>
      <p:pic>
        <p:nvPicPr>
          <p:cNvPr id="643" name="Google Shape;643;p120"/>
          <p:cNvPicPr preferRelativeResize="0"/>
          <p:nvPr/>
        </p:nvPicPr>
        <p:blipFill>
          <a:blip r:embed="rId6">
            <a:alphaModFix/>
          </a:blip>
          <a:stretch>
            <a:fillRect/>
          </a:stretch>
        </p:blipFill>
        <p:spPr>
          <a:xfrm>
            <a:off x="1043399" y="3178850"/>
            <a:ext cx="333375" cy="276225"/>
          </a:xfrm>
          <a:prstGeom prst="rect">
            <a:avLst/>
          </a:prstGeom>
          <a:noFill/>
          <a:ln>
            <a:noFill/>
          </a:ln>
        </p:spPr>
      </p:pic>
      <p:pic>
        <p:nvPicPr>
          <p:cNvPr id="644" name="Google Shape;644;p120"/>
          <p:cNvPicPr preferRelativeResize="0"/>
          <p:nvPr/>
        </p:nvPicPr>
        <p:blipFill>
          <a:blip r:embed="rId6">
            <a:alphaModFix/>
          </a:blip>
          <a:stretch>
            <a:fillRect/>
          </a:stretch>
        </p:blipFill>
        <p:spPr>
          <a:xfrm>
            <a:off x="1043399" y="3752700"/>
            <a:ext cx="333375" cy="276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9" name="Shape 649"/>
        <p:cNvGrpSpPr/>
        <p:nvPr/>
      </p:nvGrpSpPr>
      <p:grpSpPr>
        <a:xfrm>
          <a:off x="0" y="0"/>
          <a:ext cx="0" cy="0"/>
          <a:chOff x="0" y="0"/>
          <a:chExt cx="0" cy="0"/>
        </a:xfrm>
      </p:grpSpPr>
      <p:sp>
        <p:nvSpPr>
          <p:cNvPr id="650" name="Google Shape;650;p121"/>
          <p:cNvSpPr txBox="1"/>
          <p:nvPr/>
        </p:nvSpPr>
        <p:spPr>
          <a:xfrm>
            <a:off x="10716" y="285750"/>
            <a:ext cx="9144000" cy="622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GB" sz="3000">
                <a:solidFill>
                  <a:schemeClr val="lt1"/>
                </a:solidFill>
                <a:latin typeface="Lexend Deca"/>
                <a:ea typeface="Lexend Deca"/>
                <a:cs typeface="Lexend Deca"/>
                <a:sym typeface="Lexend Deca"/>
              </a:rPr>
              <a:t>Implementation</a:t>
            </a:r>
            <a:r>
              <a:rPr b="1" i="0" lang="en-GB" sz="3000" u="none" cap="none" strike="noStrike">
                <a:solidFill>
                  <a:schemeClr val="lt1"/>
                </a:solidFill>
                <a:latin typeface="Lexend Deca"/>
                <a:ea typeface="Lexend Deca"/>
                <a:cs typeface="Lexend Deca"/>
                <a:sym typeface="Lexend Deca"/>
              </a:rPr>
              <a:t> resources</a:t>
            </a:r>
            <a:endParaRPr b="1" i="0" sz="3000" u="none" cap="none" strike="noStrike">
              <a:solidFill>
                <a:schemeClr val="lt1"/>
              </a:solidFill>
              <a:latin typeface="Lexend Deca"/>
              <a:ea typeface="Lexend Deca"/>
              <a:cs typeface="Lexend Deca"/>
              <a:sym typeface="Lexend Deca"/>
            </a:endParaRPr>
          </a:p>
        </p:txBody>
      </p:sp>
      <p:sp>
        <p:nvSpPr>
          <p:cNvPr id="651" name="Google Shape;651;p121">
            <a:hlinkClick/>
          </p:cNvPr>
          <p:cNvSpPr/>
          <p:nvPr/>
        </p:nvSpPr>
        <p:spPr>
          <a:xfrm>
            <a:off x="8172450" y="4343400"/>
            <a:ext cx="971700" cy="8001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Texthelp_Logo_1colour_White_RGB.png" id="652" name="Google Shape;652;p121"/>
          <p:cNvPicPr preferRelativeResize="0"/>
          <p:nvPr/>
        </p:nvPicPr>
        <p:blipFill>
          <a:blip r:embed="rId4">
            <a:alphaModFix/>
          </a:blip>
          <a:stretch>
            <a:fillRect/>
          </a:stretch>
        </p:blipFill>
        <p:spPr>
          <a:xfrm>
            <a:off x="7366425" y="280700"/>
            <a:ext cx="1453262" cy="2879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id="657" name="Google Shape;657;p122"/>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123"/>
          <p:cNvSpPr txBox="1"/>
          <p:nvPr/>
        </p:nvSpPr>
        <p:spPr>
          <a:xfrm>
            <a:off x="1777950" y="1515975"/>
            <a:ext cx="5588100" cy="3264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666A70"/>
              </a:buClr>
              <a:buSzPts val="1400"/>
              <a:buFont typeface="Open Sans"/>
              <a:buChar char="●"/>
            </a:pPr>
            <a:r>
              <a:rPr lang="en-GB">
                <a:solidFill>
                  <a:srgbClr val="666A70"/>
                </a:solidFill>
                <a:latin typeface="Open Sans"/>
                <a:ea typeface="Open Sans"/>
                <a:cs typeface="Open Sans"/>
                <a:sym typeface="Open Sans"/>
              </a:rPr>
              <a:t>You have 30-day access to premium features for students</a:t>
            </a:r>
            <a:endParaRPr>
              <a:solidFill>
                <a:srgbClr val="666A70"/>
              </a:solidFill>
              <a:latin typeface="Open Sans"/>
              <a:ea typeface="Open Sans"/>
              <a:cs typeface="Open Sans"/>
              <a:sym typeface="Open Sans"/>
            </a:endParaRPr>
          </a:p>
          <a:p>
            <a:pPr indent="0" lvl="0" marL="457200" rtl="0" algn="l">
              <a:spcBef>
                <a:spcPts val="0"/>
              </a:spcBef>
              <a:spcAft>
                <a:spcPts val="0"/>
              </a:spcAft>
              <a:buNone/>
            </a:pPr>
            <a:r>
              <a:t/>
            </a:r>
            <a:endParaRPr>
              <a:solidFill>
                <a:srgbClr val="666A70"/>
              </a:solidFill>
              <a:latin typeface="Open Sans"/>
              <a:ea typeface="Open Sans"/>
              <a:cs typeface="Open Sans"/>
              <a:sym typeface="Open Sans"/>
            </a:endParaRPr>
          </a:p>
          <a:p>
            <a:pPr indent="-317500" lvl="0" marL="457200" rtl="0" algn="l">
              <a:spcBef>
                <a:spcPts val="0"/>
              </a:spcBef>
              <a:spcAft>
                <a:spcPts val="0"/>
              </a:spcAft>
              <a:buClr>
                <a:srgbClr val="666A70"/>
              </a:buClr>
              <a:buSzPts val="1400"/>
              <a:buFont typeface="Open Sans"/>
              <a:buChar char="●"/>
            </a:pPr>
            <a:r>
              <a:rPr lang="en-GB">
                <a:solidFill>
                  <a:srgbClr val="666A70"/>
                </a:solidFill>
                <a:latin typeface="Open Sans"/>
                <a:ea typeface="Open Sans"/>
                <a:cs typeface="Open Sans"/>
                <a:sym typeface="Open Sans"/>
              </a:rPr>
              <a:t>Free domain-wide pilots are currently available to any school district interested</a:t>
            </a:r>
            <a:endParaRPr>
              <a:solidFill>
                <a:srgbClr val="666A70"/>
              </a:solidFill>
              <a:latin typeface="Open Sans"/>
              <a:ea typeface="Open Sans"/>
              <a:cs typeface="Open Sans"/>
              <a:sym typeface="Open Sans"/>
            </a:endParaRPr>
          </a:p>
          <a:p>
            <a:pPr indent="0" lvl="0" marL="457200" rtl="0" algn="l">
              <a:spcBef>
                <a:spcPts val="0"/>
              </a:spcBef>
              <a:spcAft>
                <a:spcPts val="0"/>
              </a:spcAft>
              <a:buNone/>
            </a:pPr>
            <a:r>
              <a:t/>
            </a:r>
            <a:endParaRPr>
              <a:solidFill>
                <a:srgbClr val="666A70"/>
              </a:solidFill>
              <a:latin typeface="Open Sans"/>
              <a:ea typeface="Open Sans"/>
              <a:cs typeface="Open Sans"/>
              <a:sym typeface="Open Sans"/>
            </a:endParaRPr>
          </a:p>
          <a:p>
            <a:pPr indent="-317500" lvl="0" marL="457200" rtl="0" algn="l">
              <a:spcBef>
                <a:spcPts val="0"/>
              </a:spcBef>
              <a:spcAft>
                <a:spcPts val="0"/>
              </a:spcAft>
              <a:buClr>
                <a:srgbClr val="666A70"/>
              </a:buClr>
              <a:buSzPts val="1400"/>
              <a:buFont typeface="Open Sans"/>
              <a:buChar char="●"/>
            </a:pPr>
            <a:r>
              <a:rPr lang="en-GB">
                <a:solidFill>
                  <a:srgbClr val="666A70"/>
                </a:solidFill>
                <a:latin typeface="Open Sans"/>
                <a:ea typeface="Open Sans"/>
                <a:cs typeface="Open Sans"/>
                <a:sym typeface="Open Sans"/>
              </a:rPr>
              <a:t>Free online professional development</a:t>
            </a:r>
            <a:endParaRPr>
              <a:solidFill>
                <a:srgbClr val="666A70"/>
              </a:solidFill>
              <a:latin typeface="Open Sans"/>
              <a:ea typeface="Open Sans"/>
              <a:cs typeface="Open Sans"/>
              <a:sym typeface="Open Sans"/>
            </a:endParaRPr>
          </a:p>
          <a:p>
            <a:pPr indent="0" lvl="0" marL="457200" rtl="0" algn="l">
              <a:spcBef>
                <a:spcPts val="0"/>
              </a:spcBef>
              <a:spcAft>
                <a:spcPts val="0"/>
              </a:spcAft>
              <a:buNone/>
            </a:pPr>
            <a:r>
              <a:t/>
            </a:r>
            <a:endParaRPr>
              <a:solidFill>
                <a:srgbClr val="666A70"/>
              </a:solidFill>
              <a:latin typeface="Open Sans"/>
              <a:ea typeface="Open Sans"/>
              <a:cs typeface="Open Sans"/>
              <a:sym typeface="Open Sans"/>
            </a:endParaRPr>
          </a:p>
          <a:p>
            <a:pPr indent="-317500" lvl="0" marL="457200" rtl="0" algn="l">
              <a:spcBef>
                <a:spcPts val="0"/>
              </a:spcBef>
              <a:spcAft>
                <a:spcPts val="0"/>
              </a:spcAft>
              <a:buClr>
                <a:srgbClr val="666A70"/>
              </a:buClr>
              <a:buSzPts val="1400"/>
              <a:buFont typeface="Open Sans"/>
              <a:buChar char="●"/>
            </a:pPr>
            <a:r>
              <a:rPr lang="en-GB">
                <a:solidFill>
                  <a:srgbClr val="666A70"/>
                </a:solidFill>
                <a:latin typeface="Open Sans"/>
                <a:ea typeface="Open Sans"/>
                <a:cs typeface="Open Sans"/>
                <a:sym typeface="Open Sans"/>
              </a:rPr>
              <a:t>Webinars / Demonstrations can be scheduled</a:t>
            </a:r>
            <a:endParaRPr>
              <a:solidFill>
                <a:srgbClr val="666A70"/>
              </a:solidFill>
              <a:latin typeface="Open Sans"/>
              <a:ea typeface="Open Sans"/>
              <a:cs typeface="Open Sans"/>
              <a:sym typeface="Open Sans"/>
            </a:endParaRPr>
          </a:p>
          <a:p>
            <a:pPr indent="0" lvl="0" marL="457200" rtl="0" algn="l">
              <a:spcBef>
                <a:spcPts val="0"/>
              </a:spcBef>
              <a:spcAft>
                <a:spcPts val="0"/>
              </a:spcAft>
              <a:buNone/>
            </a:pPr>
            <a:r>
              <a:t/>
            </a:r>
            <a:endParaRPr>
              <a:solidFill>
                <a:srgbClr val="666A70"/>
              </a:solidFill>
              <a:latin typeface="Open Sans"/>
              <a:ea typeface="Open Sans"/>
              <a:cs typeface="Open Sans"/>
              <a:sym typeface="Open Sans"/>
            </a:endParaRPr>
          </a:p>
          <a:p>
            <a:pPr indent="-317500" lvl="0" marL="457200" rtl="0" algn="l">
              <a:spcBef>
                <a:spcPts val="0"/>
              </a:spcBef>
              <a:spcAft>
                <a:spcPts val="0"/>
              </a:spcAft>
              <a:buClr>
                <a:srgbClr val="666A70"/>
              </a:buClr>
              <a:buSzPts val="1400"/>
              <a:buFont typeface="Open Sans"/>
              <a:buChar char="●"/>
            </a:pPr>
            <a:r>
              <a:rPr lang="en-GB">
                <a:solidFill>
                  <a:srgbClr val="666A70"/>
                </a:solidFill>
                <a:latin typeface="Open Sans"/>
                <a:ea typeface="Open Sans"/>
                <a:cs typeface="Open Sans"/>
                <a:sym typeface="Open Sans"/>
              </a:rPr>
              <a:t>Licensing Quote</a:t>
            </a:r>
            <a:endParaRPr>
              <a:solidFill>
                <a:srgbClr val="666A70"/>
              </a:solidFill>
              <a:latin typeface="Open Sans"/>
              <a:ea typeface="Open Sans"/>
              <a:cs typeface="Open Sans"/>
              <a:sym typeface="Open Sans"/>
            </a:endParaRPr>
          </a:p>
          <a:p>
            <a:pPr indent="0" lvl="0" marL="0" rtl="0" algn="l">
              <a:spcBef>
                <a:spcPts val="0"/>
              </a:spcBef>
              <a:spcAft>
                <a:spcPts val="0"/>
              </a:spcAft>
              <a:buNone/>
            </a:pPr>
            <a:r>
              <a:t/>
            </a:r>
            <a:endParaRPr>
              <a:solidFill>
                <a:srgbClr val="666A70"/>
              </a:solidFill>
              <a:latin typeface="Open Sans"/>
              <a:ea typeface="Open Sans"/>
              <a:cs typeface="Open Sans"/>
              <a:sym typeface="Open Sans"/>
            </a:endParaRPr>
          </a:p>
          <a:p>
            <a:pPr indent="0" lvl="0" marL="457200" rtl="0" algn="l">
              <a:spcBef>
                <a:spcPts val="0"/>
              </a:spcBef>
              <a:spcAft>
                <a:spcPts val="0"/>
              </a:spcAft>
              <a:buNone/>
            </a:pPr>
            <a:r>
              <a:t/>
            </a:r>
            <a:endParaRPr>
              <a:solidFill>
                <a:srgbClr val="666A70"/>
              </a:solidFill>
              <a:latin typeface="Open Sans"/>
              <a:ea typeface="Open Sans"/>
              <a:cs typeface="Open Sans"/>
              <a:sym typeface="Open Sans"/>
            </a:endParaRPr>
          </a:p>
          <a:p>
            <a:pPr indent="0" lvl="0" marL="0" rtl="0" algn="l">
              <a:spcBef>
                <a:spcPts val="0"/>
              </a:spcBef>
              <a:spcAft>
                <a:spcPts val="0"/>
              </a:spcAft>
              <a:buNone/>
            </a:pPr>
            <a:r>
              <a:t/>
            </a:r>
            <a:endParaRPr>
              <a:solidFill>
                <a:srgbClr val="666A70"/>
              </a:solidFill>
              <a:latin typeface="Open Sans"/>
              <a:ea typeface="Open Sans"/>
              <a:cs typeface="Open Sans"/>
              <a:sym typeface="Open Sans"/>
            </a:endParaRPr>
          </a:p>
        </p:txBody>
      </p:sp>
      <p:pic>
        <p:nvPicPr>
          <p:cNvPr id="663" name="Google Shape;663;p123"/>
          <p:cNvPicPr preferRelativeResize="0"/>
          <p:nvPr/>
        </p:nvPicPr>
        <p:blipFill>
          <a:blip r:embed="rId3">
            <a:alphaModFix/>
          </a:blip>
          <a:stretch>
            <a:fillRect/>
          </a:stretch>
        </p:blipFill>
        <p:spPr>
          <a:xfrm>
            <a:off x="6661050" y="3015996"/>
            <a:ext cx="2940875" cy="1931714"/>
          </a:xfrm>
          <a:prstGeom prst="rect">
            <a:avLst/>
          </a:prstGeom>
          <a:noFill/>
          <a:ln>
            <a:noFill/>
          </a:ln>
        </p:spPr>
      </p:pic>
      <p:sp>
        <p:nvSpPr>
          <p:cNvPr id="664" name="Google Shape;664;p123"/>
          <p:cNvSpPr txBox="1"/>
          <p:nvPr/>
        </p:nvSpPr>
        <p:spPr>
          <a:xfrm>
            <a:off x="2938350" y="489175"/>
            <a:ext cx="3267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000">
                <a:solidFill>
                  <a:srgbClr val="444F66"/>
                </a:solidFill>
                <a:latin typeface="Lexend Deca"/>
                <a:ea typeface="Lexend Deca"/>
                <a:cs typeface="Lexend Deca"/>
                <a:sym typeface="Lexend Deca"/>
              </a:rPr>
              <a:t>Next Steps:</a:t>
            </a:r>
            <a:endParaRPr b="1" sz="3000">
              <a:solidFill>
                <a:srgbClr val="444F66"/>
              </a:solidFill>
              <a:latin typeface="Lexend Deca"/>
              <a:ea typeface="Lexend Deca"/>
              <a:cs typeface="Lexend Deca"/>
              <a:sym typeface="Lexend Dec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6" name="Shape 426"/>
        <p:cNvGrpSpPr/>
        <p:nvPr/>
      </p:nvGrpSpPr>
      <p:grpSpPr>
        <a:xfrm>
          <a:off x="0" y="0"/>
          <a:ext cx="0" cy="0"/>
          <a:chOff x="0" y="0"/>
          <a:chExt cx="0" cy="0"/>
        </a:xfrm>
      </p:grpSpPr>
      <p:pic>
        <p:nvPicPr>
          <p:cNvPr descr="Texthelp_Master_Logo_RGB.png" id="427" name="Google Shape;427;p97"/>
          <p:cNvPicPr preferRelativeResize="0"/>
          <p:nvPr/>
        </p:nvPicPr>
        <p:blipFill>
          <a:blip r:embed="rId3">
            <a:alphaModFix/>
          </a:blip>
          <a:stretch>
            <a:fillRect/>
          </a:stretch>
        </p:blipFill>
        <p:spPr>
          <a:xfrm>
            <a:off x="7682449" y="243225"/>
            <a:ext cx="1202751" cy="238300"/>
          </a:xfrm>
          <a:prstGeom prst="rect">
            <a:avLst/>
          </a:prstGeom>
          <a:noFill/>
          <a:ln>
            <a:noFill/>
          </a:ln>
        </p:spPr>
      </p:pic>
      <p:sp>
        <p:nvSpPr>
          <p:cNvPr id="428" name="Google Shape;428;p97"/>
          <p:cNvSpPr txBox="1"/>
          <p:nvPr/>
        </p:nvSpPr>
        <p:spPr>
          <a:xfrm>
            <a:off x="2340000" y="349975"/>
            <a:ext cx="4464000" cy="81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000">
                <a:solidFill>
                  <a:srgbClr val="444F66"/>
                </a:solidFill>
                <a:latin typeface="Lexend Deca"/>
                <a:ea typeface="Lexend Deca"/>
                <a:cs typeface="Lexend Deca"/>
                <a:sym typeface="Lexend Deca"/>
              </a:rPr>
              <a:t>Why Texthelp Tools?</a:t>
            </a:r>
            <a:endParaRPr b="1" sz="3000">
              <a:solidFill>
                <a:srgbClr val="444F66"/>
              </a:solidFill>
              <a:latin typeface="Lexend Deca"/>
              <a:ea typeface="Lexend Deca"/>
              <a:cs typeface="Lexend Deca"/>
              <a:sym typeface="Lexend Deca"/>
            </a:endParaRPr>
          </a:p>
        </p:txBody>
      </p:sp>
      <p:sp>
        <p:nvSpPr>
          <p:cNvPr id="429" name="Google Shape;429;p97"/>
          <p:cNvSpPr txBox="1"/>
          <p:nvPr/>
        </p:nvSpPr>
        <p:spPr>
          <a:xfrm>
            <a:off x="1028250" y="1162975"/>
            <a:ext cx="7087500" cy="684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600">
                <a:solidFill>
                  <a:srgbClr val="666A70"/>
                </a:solidFill>
                <a:latin typeface="Open Sans"/>
                <a:ea typeface="Open Sans"/>
                <a:cs typeface="Open Sans"/>
                <a:sym typeface="Open Sans"/>
              </a:rPr>
              <a:t>Texthelp tools offer a</a:t>
            </a:r>
            <a:r>
              <a:rPr lang="en-GB" sz="1600">
                <a:solidFill>
                  <a:srgbClr val="666A70"/>
                </a:solidFill>
                <a:latin typeface="Open Sans"/>
                <a:ea typeface="Open Sans"/>
                <a:cs typeface="Open Sans"/>
                <a:sym typeface="Open Sans"/>
              </a:rPr>
              <a:t> complete, systematic solution for teachers &amp; students</a:t>
            </a:r>
            <a:r>
              <a:rPr lang="en-GB" sz="1600">
                <a:solidFill>
                  <a:srgbClr val="666A70"/>
                </a:solidFill>
                <a:latin typeface="Open Sans"/>
                <a:ea typeface="Open Sans"/>
                <a:cs typeface="Open Sans"/>
                <a:sym typeface="Open Sans"/>
              </a:rPr>
              <a:t>. A</a:t>
            </a:r>
            <a:r>
              <a:rPr lang="en-GB" sz="1600">
                <a:solidFill>
                  <a:srgbClr val="666A70"/>
                </a:solidFill>
                <a:latin typeface="Open Sans"/>
                <a:ea typeface="Open Sans"/>
                <a:cs typeface="Open Sans"/>
                <a:sym typeface="Open Sans"/>
              </a:rPr>
              <a:t>cross the curriculu</a:t>
            </a:r>
            <a:r>
              <a:rPr lang="en-GB" sz="1600">
                <a:solidFill>
                  <a:srgbClr val="666A70"/>
                </a:solidFill>
                <a:latin typeface="Open Sans"/>
                <a:ea typeface="Open Sans"/>
                <a:cs typeface="Open Sans"/>
                <a:sym typeface="Open Sans"/>
              </a:rPr>
              <a:t>m,</a:t>
            </a:r>
            <a:r>
              <a:rPr lang="en-GB" sz="1600">
                <a:solidFill>
                  <a:srgbClr val="666A70"/>
                </a:solidFill>
                <a:latin typeface="Open Sans"/>
                <a:ea typeface="Open Sans"/>
                <a:cs typeface="Open Sans"/>
                <a:sym typeface="Open Sans"/>
              </a:rPr>
              <a:t> for every platform.</a:t>
            </a:r>
            <a:endParaRPr sz="1600">
              <a:solidFill>
                <a:srgbClr val="666A70"/>
              </a:solidFill>
              <a:latin typeface="Open Sans"/>
              <a:ea typeface="Open Sans"/>
              <a:cs typeface="Open Sans"/>
              <a:sym typeface="Open Sans"/>
            </a:endParaRPr>
          </a:p>
        </p:txBody>
      </p:sp>
      <p:pic>
        <p:nvPicPr>
          <p:cNvPr id="430" name="Google Shape;430;p97"/>
          <p:cNvPicPr preferRelativeResize="0"/>
          <p:nvPr/>
        </p:nvPicPr>
        <p:blipFill>
          <a:blip r:embed="rId4">
            <a:alphaModFix/>
          </a:blip>
          <a:stretch>
            <a:fillRect/>
          </a:stretch>
        </p:blipFill>
        <p:spPr>
          <a:xfrm>
            <a:off x="4830924" y="3592073"/>
            <a:ext cx="510148" cy="502128"/>
          </a:xfrm>
          <a:prstGeom prst="rect">
            <a:avLst/>
          </a:prstGeom>
          <a:noFill/>
          <a:ln>
            <a:noFill/>
          </a:ln>
        </p:spPr>
      </p:pic>
      <p:pic>
        <p:nvPicPr>
          <p:cNvPr id="431" name="Google Shape;431;p97"/>
          <p:cNvPicPr preferRelativeResize="0"/>
          <p:nvPr/>
        </p:nvPicPr>
        <p:blipFill>
          <a:blip r:embed="rId5">
            <a:alphaModFix/>
          </a:blip>
          <a:stretch>
            <a:fillRect/>
          </a:stretch>
        </p:blipFill>
        <p:spPr>
          <a:xfrm>
            <a:off x="4830924" y="3061746"/>
            <a:ext cx="510148" cy="502127"/>
          </a:xfrm>
          <a:prstGeom prst="rect">
            <a:avLst/>
          </a:prstGeom>
          <a:noFill/>
          <a:ln>
            <a:noFill/>
          </a:ln>
        </p:spPr>
      </p:pic>
      <p:pic>
        <p:nvPicPr>
          <p:cNvPr id="432" name="Google Shape;432;p97"/>
          <p:cNvPicPr preferRelativeResize="0"/>
          <p:nvPr/>
        </p:nvPicPr>
        <p:blipFill>
          <a:blip r:embed="rId6">
            <a:alphaModFix/>
          </a:blip>
          <a:stretch>
            <a:fillRect/>
          </a:stretch>
        </p:blipFill>
        <p:spPr>
          <a:xfrm>
            <a:off x="4830924" y="2531419"/>
            <a:ext cx="510148" cy="502128"/>
          </a:xfrm>
          <a:prstGeom prst="rect">
            <a:avLst/>
          </a:prstGeom>
          <a:noFill/>
          <a:ln>
            <a:noFill/>
          </a:ln>
        </p:spPr>
      </p:pic>
      <p:pic>
        <p:nvPicPr>
          <p:cNvPr id="433" name="Google Shape;433;p97"/>
          <p:cNvPicPr preferRelativeResize="0"/>
          <p:nvPr/>
        </p:nvPicPr>
        <p:blipFill>
          <a:blip r:embed="rId7">
            <a:alphaModFix/>
          </a:blip>
          <a:stretch>
            <a:fillRect/>
          </a:stretch>
        </p:blipFill>
        <p:spPr>
          <a:xfrm>
            <a:off x="4830924" y="1953088"/>
            <a:ext cx="510148" cy="502128"/>
          </a:xfrm>
          <a:prstGeom prst="rect">
            <a:avLst/>
          </a:prstGeom>
          <a:noFill/>
          <a:ln>
            <a:noFill/>
          </a:ln>
        </p:spPr>
      </p:pic>
      <p:pic>
        <p:nvPicPr>
          <p:cNvPr id="434" name="Google Shape;434;p97"/>
          <p:cNvPicPr preferRelativeResize="0"/>
          <p:nvPr/>
        </p:nvPicPr>
        <p:blipFill>
          <a:blip r:embed="rId8">
            <a:alphaModFix/>
          </a:blip>
          <a:stretch>
            <a:fillRect/>
          </a:stretch>
        </p:blipFill>
        <p:spPr>
          <a:xfrm>
            <a:off x="4832210" y="4227065"/>
            <a:ext cx="507577" cy="499597"/>
          </a:xfrm>
          <a:prstGeom prst="rect">
            <a:avLst/>
          </a:prstGeom>
          <a:noFill/>
          <a:ln>
            <a:noFill/>
          </a:ln>
        </p:spPr>
      </p:pic>
      <p:pic>
        <p:nvPicPr>
          <p:cNvPr id="435" name="Google Shape;435;p97"/>
          <p:cNvPicPr preferRelativeResize="0"/>
          <p:nvPr/>
        </p:nvPicPr>
        <p:blipFill>
          <a:blip r:embed="rId9">
            <a:alphaModFix/>
          </a:blip>
          <a:stretch>
            <a:fillRect/>
          </a:stretch>
        </p:blipFill>
        <p:spPr>
          <a:xfrm>
            <a:off x="1028250" y="1847875"/>
            <a:ext cx="2955948" cy="2984000"/>
          </a:xfrm>
          <a:prstGeom prst="rect">
            <a:avLst/>
          </a:prstGeom>
          <a:noFill/>
          <a:ln>
            <a:noFill/>
          </a:ln>
        </p:spPr>
      </p:pic>
      <p:sp>
        <p:nvSpPr>
          <p:cNvPr id="436" name="Google Shape;436;p97"/>
          <p:cNvSpPr txBox="1"/>
          <p:nvPr/>
        </p:nvSpPr>
        <p:spPr>
          <a:xfrm>
            <a:off x="5419950" y="2012500"/>
            <a:ext cx="2503800" cy="33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000">
                <a:solidFill>
                  <a:srgbClr val="666A70"/>
                </a:solidFill>
                <a:latin typeface="Open Sans"/>
                <a:ea typeface="Open Sans"/>
                <a:cs typeface="Open Sans"/>
                <a:sym typeface="Open Sans"/>
              </a:rPr>
              <a:t>Literacy &amp; Language support, feedback &amp; </a:t>
            </a:r>
            <a:r>
              <a:rPr b="1" lang="en-GB" sz="1000">
                <a:solidFill>
                  <a:srgbClr val="666A70"/>
                </a:solidFill>
                <a:latin typeface="Open Sans"/>
                <a:ea typeface="Open Sans"/>
                <a:cs typeface="Open Sans"/>
                <a:sym typeface="Open Sans"/>
              </a:rPr>
              <a:t>accessibility</a:t>
            </a:r>
            <a:r>
              <a:rPr b="1" lang="en-GB">
                <a:solidFill>
                  <a:srgbClr val="666A70"/>
                </a:solidFill>
                <a:latin typeface="Open Sans"/>
                <a:ea typeface="Open Sans"/>
                <a:cs typeface="Open Sans"/>
                <a:sym typeface="Open Sans"/>
              </a:rPr>
              <a:t> </a:t>
            </a:r>
            <a:endParaRPr b="1">
              <a:solidFill>
                <a:srgbClr val="666A70"/>
              </a:solidFill>
              <a:latin typeface="Open Sans"/>
              <a:ea typeface="Open Sans"/>
              <a:cs typeface="Open Sans"/>
              <a:sym typeface="Open Sans"/>
            </a:endParaRPr>
          </a:p>
        </p:txBody>
      </p:sp>
      <p:sp>
        <p:nvSpPr>
          <p:cNvPr id="437" name="Google Shape;437;p97"/>
          <p:cNvSpPr txBox="1"/>
          <p:nvPr/>
        </p:nvSpPr>
        <p:spPr>
          <a:xfrm>
            <a:off x="5419950" y="2617313"/>
            <a:ext cx="2503800" cy="33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000">
                <a:solidFill>
                  <a:srgbClr val="666A70"/>
                </a:solidFill>
                <a:latin typeface="Open Sans"/>
                <a:ea typeface="Open Sans"/>
                <a:cs typeface="Open Sans"/>
                <a:sym typeface="Open Sans"/>
              </a:rPr>
              <a:t>Integrated assessment &amp; feedback of writing assignments</a:t>
            </a:r>
            <a:endParaRPr b="1">
              <a:solidFill>
                <a:srgbClr val="666A70"/>
              </a:solidFill>
              <a:latin typeface="Open Sans"/>
              <a:ea typeface="Open Sans"/>
              <a:cs typeface="Open Sans"/>
              <a:sym typeface="Open Sans"/>
            </a:endParaRPr>
          </a:p>
        </p:txBody>
      </p:sp>
      <p:sp>
        <p:nvSpPr>
          <p:cNvPr id="438" name="Google Shape;438;p97"/>
          <p:cNvSpPr txBox="1"/>
          <p:nvPr/>
        </p:nvSpPr>
        <p:spPr>
          <a:xfrm>
            <a:off x="5419950" y="3111288"/>
            <a:ext cx="2503800" cy="33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000">
                <a:solidFill>
                  <a:srgbClr val="666A70"/>
                </a:solidFill>
                <a:latin typeface="Open Sans"/>
                <a:ea typeface="Open Sans"/>
                <a:cs typeface="Open Sans"/>
                <a:sym typeface="Open Sans"/>
              </a:rPr>
              <a:t>PDF Resource creation, worksheet completion &amp; marking</a:t>
            </a:r>
            <a:endParaRPr b="1">
              <a:solidFill>
                <a:srgbClr val="666A70"/>
              </a:solidFill>
              <a:latin typeface="Open Sans"/>
              <a:ea typeface="Open Sans"/>
              <a:cs typeface="Open Sans"/>
              <a:sym typeface="Open Sans"/>
            </a:endParaRPr>
          </a:p>
        </p:txBody>
      </p:sp>
      <p:sp>
        <p:nvSpPr>
          <p:cNvPr id="439" name="Google Shape;439;p97"/>
          <p:cNvSpPr txBox="1"/>
          <p:nvPr/>
        </p:nvSpPr>
        <p:spPr>
          <a:xfrm>
            <a:off x="5419950" y="3601788"/>
            <a:ext cx="2503800" cy="33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000">
                <a:solidFill>
                  <a:srgbClr val="666A70"/>
                </a:solidFill>
                <a:latin typeface="Open Sans"/>
                <a:ea typeface="Open Sans"/>
                <a:cs typeface="Open Sans"/>
                <a:sym typeface="Open Sans"/>
              </a:rPr>
              <a:t>Practice Reading Aloud, assessment and feedback</a:t>
            </a:r>
            <a:endParaRPr b="1">
              <a:solidFill>
                <a:srgbClr val="666A70"/>
              </a:solidFill>
              <a:latin typeface="Open Sans"/>
              <a:ea typeface="Open Sans"/>
              <a:cs typeface="Open Sans"/>
              <a:sym typeface="Open Sans"/>
            </a:endParaRPr>
          </a:p>
        </p:txBody>
      </p:sp>
      <p:sp>
        <p:nvSpPr>
          <p:cNvPr id="440" name="Google Shape;440;p97"/>
          <p:cNvSpPr txBox="1"/>
          <p:nvPr/>
        </p:nvSpPr>
        <p:spPr>
          <a:xfrm>
            <a:off x="5419950" y="4210063"/>
            <a:ext cx="2774100" cy="33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000">
                <a:solidFill>
                  <a:srgbClr val="666A70"/>
                </a:solidFill>
                <a:latin typeface="Open Sans"/>
                <a:ea typeface="Open Sans"/>
                <a:cs typeface="Open Sans"/>
                <a:sym typeface="Open Sans"/>
              </a:rPr>
              <a:t>Math resource creation, assignment, assessment, PDF/Docs/Word math tools</a:t>
            </a:r>
            <a:endParaRPr b="1" sz="1000">
              <a:solidFill>
                <a:srgbClr val="666A70"/>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pic>
        <p:nvPicPr>
          <p:cNvPr id="669" name="Google Shape;669;p124"/>
          <p:cNvPicPr preferRelativeResize="0"/>
          <p:nvPr/>
        </p:nvPicPr>
        <p:blipFill>
          <a:blip r:embed="rId3">
            <a:alphaModFix/>
          </a:blip>
          <a:stretch>
            <a:fillRect/>
          </a:stretch>
        </p:blipFill>
        <p:spPr>
          <a:xfrm>
            <a:off x="-32248" y="0"/>
            <a:ext cx="9144002" cy="514350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7000">
              <a:schemeClr val="lt1"/>
            </a:gs>
            <a:gs pos="100000">
              <a:srgbClr val="D8D8D8"/>
            </a:gs>
          </a:gsLst>
          <a:path path="circle">
            <a:fillToRect b="50%" l="50%" r="50%" t="50%"/>
          </a:path>
          <a:tileRect/>
        </a:gradFill>
      </p:bgPr>
    </p:bg>
    <p:spTree>
      <p:nvGrpSpPr>
        <p:cNvPr id="673" name="Shape 673"/>
        <p:cNvGrpSpPr/>
        <p:nvPr/>
      </p:nvGrpSpPr>
      <p:grpSpPr>
        <a:xfrm>
          <a:off x="0" y="0"/>
          <a:ext cx="0" cy="0"/>
          <a:chOff x="0" y="0"/>
          <a:chExt cx="0" cy="0"/>
        </a:xfrm>
      </p:grpSpPr>
      <p:pic>
        <p:nvPicPr>
          <p:cNvPr id="674" name="Google Shape;674;p125"/>
          <p:cNvPicPr preferRelativeResize="0"/>
          <p:nvPr/>
        </p:nvPicPr>
        <p:blipFill rotWithShape="1">
          <a:blip r:embed="rId3">
            <a:alphaModFix/>
          </a:blip>
          <a:srcRect b="0" l="0" r="0" t="0"/>
          <a:stretch/>
        </p:blipFill>
        <p:spPr>
          <a:xfrm>
            <a:off x="3921919" y="1853803"/>
            <a:ext cx="1300163" cy="1435894"/>
          </a:xfrm>
          <a:prstGeom prst="rect">
            <a:avLst/>
          </a:prstGeom>
          <a:noFill/>
          <a:ln>
            <a:noFill/>
          </a:ln>
        </p:spPr>
      </p:pic>
      <p:sp>
        <p:nvSpPr>
          <p:cNvPr id="675" name="Google Shape;675;p125"/>
          <p:cNvSpPr/>
          <p:nvPr/>
        </p:nvSpPr>
        <p:spPr>
          <a:xfrm>
            <a:off x="2165168" y="1773283"/>
            <a:ext cx="1756800" cy="460500"/>
          </a:xfrm>
          <a:prstGeom prst="wedgeRoundRectCallout">
            <a:avLst>
              <a:gd fmla="val 44060" name="adj1"/>
              <a:gd fmla="val 77394" name="adj2"/>
              <a:gd fmla="val 16667" name="adj3"/>
            </a:avLst>
          </a:prstGeom>
          <a:solidFill>
            <a:srgbClr val="F2F2F2"/>
          </a:solidFill>
          <a:ln cap="flat" cmpd="sng" w="25400">
            <a:solidFill>
              <a:srgbClr val="FF006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FF0066"/>
              </a:buClr>
              <a:buSzPts val="1500"/>
              <a:buFont typeface="Varela Round"/>
              <a:buNone/>
            </a:pPr>
            <a:r>
              <a:rPr b="0" i="0" lang="en-GB" sz="1500" u="none" cap="none" strike="noStrike">
                <a:solidFill>
                  <a:srgbClr val="FF0066"/>
                </a:solidFill>
                <a:latin typeface="Varela Round"/>
                <a:ea typeface="Varela Round"/>
                <a:cs typeface="Varela Round"/>
                <a:sym typeface="Varela Round"/>
              </a:rPr>
              <a:t>have a question?</a:t>
            </a:r>
            <a:endParaRPr b="0" i="0" sz="1500" u="none" cap="none" strike="noStrike">
              <a:solidFill>
                <a:srgbClr val="FF0066"/>
              </a:solidFill>
              <a:latin typeface="Varela Round"/>
              <a:ea typeface="Varela Round"/>
              <a:cs typeface="Varela Round"/>
              <a:sym typeface="Varela Round"/>
            </a:endParaRPr>
          </a:p>
        </p:txBody>
      </p:sp>
      <p:sp>
        <p:nvSpPr>
          <p:cNvPr id="676" name="Google Shape;676;p125"/>
          <p:cNvSpPr/>
          <p:nvPr/>
        </p:nvSpPr>
        <p:spPr>
          <a:xfrm>
            <a:off x="5079411" y="1424872"/>
            <a:ext cx="1198500" cy="460500"/>
          </a:xfrm>
          <a:prstGeom prst="wedgeRoundRectCallout">
            <a:avLst>
              <a:gd fmla="val -38278" name="adj1"/>
              <a:gd fmla="val 85905" name="adj2"/>
              <a:gd fmla="val 16667" name="adj3"/>
            </a:avLst>
          </a:prstGeom>
          <a:solidFill>
            <a:srgbClr val="F2F2F2"/>
          </a:solidFill>
          <a:ln cap="flat" cmpd="sng" w="25400">
            <a:solidFill>
              <a:srgbClr val="7F7F7F"/>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7F7F7F"/>
              </a:buClr>
              <a:buSzPts val="1500"/>
              <a:buFont typeface="Varela Round"/>
              <a:buNone/>
            </a:pPr>
            <a:r>
              <a:rPr b="0" i="0" lang="en-GB" sz="1500" u="none" cap="none" strike="noStrike">
                <a:solidFill>
                  <a:srgbClr val="7F7F7F"/>
                </a:solidFill>
                <a:latin typeface="Varela Round"/>
                <a:ea typeface="Varela Round"/>
                <a:cs typeface="Varela Round"/>
                <a:sym typeface="Varela Round"/>
              </a:rPr>
              <a:t>what next?</a:t>
            </a:r>
            <a:endParaRPr b="0" i="0" sz="1500" u="none" cap="none" strike="noStrike">
              <a:solidFill>
                <a:srgbClr val="7F7F7F"/>
              </a:solidFill>
              <a:latin typeface="Varela Round"/>
              <a:ea typeface="Varela Round"/>
              <a:cs typeface="Varela Round"/>
              <a:sym typeface="Varela Round"/>
            </a:endParaRPr>
          </a:p>
        </p:txBody>
      </p:sp>
      <p:sp>
        <p:nvSpPr>
          <p:cNvPr id="677" name="Google Shape;677;p125"/>
          <p:cNvSpPr txBox="1"/>
          <p:nvPr/>
        </p:nvSpPr>
        <p:spPr>
          <a:xfrm>
            <a:off x="4261757" y="726604"/>
            <a:ext cx="817800" cy="1396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DA1A0"/>
              </a:buClr>
              <a:buSzPts val="8600"/>
              <a:buFont typeface="Varela Round"/>
              <a:buNone/>
            </a:pPr>
            <a:r>
              <a:rPr b="0" i="0" lang="en-GB" sz="8600" u="none" cap="none" strike="noStrike">
                <a:solidFill>
                  <a:srgbClr val="0DA1A0"/>
                </a:solidFill>
                <a:latin typeface="Varela Round"/>
                <a:ea typeface="Varela Round"/>
                <a:cs typeface="Varela Round"/>
                <a:sym typeface="Varela Round"/>
              </a:rPr>
              <a:t>?</a:t>
            </a:r>
            <a:endParaRPr b="0" i="0" sz="8600" u="none" cap="none" strike="noStrike">
              <a:solidFill>
                <a:srgbClr val="0DA1A0"/>
              </a:solidFill>
              <a:latin typeface="Varela Round"/>
              <a:ea typeface="Varela Round"/>
              <a:cs typeface="Varela Round"/>
              <a:sym typeface="Varela Round"/>
            </a:endParaRPr>
          </a:p>
        </p:txBody>
      </p:sp>
      <p:sp>
        <p:nvSpPr>
          <p:cNvPr id="678" name="Google Shape;678;p125"/>
          <p:cNvSpPr txBox="1"/>
          <p:nvPr/>
        </p:nvSpPr>
        <p:spPr>
          <a:xfrm>
            <a:off x="2565414" y="3370216"/>
            <a:ext cx="4118700" cy="7620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7F7F7F"/>
              </a:buClr>
              <a:buSzPts val="4500"/>
              <a:buFont typeface="Varela Round"/>
              <a:buNone/>
            </a:pPr>
            <a:r>
              <a:rPr b="1" i="0" lang="en-GB" sz="4500" u="none" cap="none" strike="noStrike">
                <a:solidFill>
                  <a:srgbClr val="444F66"/>
                </a:solidFill>
                <a:latin typeface="Lexend Deca"/>
                <a:ea typeface="Lexend Deca"/>
                <a:cs typeface="Lexend Deca"/>
                <a:sym typeface="Lexend Deca"/>
              </a:rPr>
              <a:t>questions</a:t>
            </a:r>
            <a:endParaRPr b="1" i="0" sz="4100" u="none" cap="none" strike="noStrike">
              <a:solidFill>
                <a:srgbClr val="444F66"/>
              </a:solidFill>
              <a:latin typeface="Lexend Deca"/>
              <a:ea typeface="Lexend Deca"/>
              <a:cs typeface="Lexend Deca"/>
              <a:sym typeface="Lexend Dec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5" name="Shape 445"/>
        <p:cNvGrpSpPr/>
        <p:nvPr/>
      </p:nvGrpSpPr>
      <p:grpSpPr>
        <a:xfrm>
          <a:off x="0" y="0"/>
          <a:ext cx="0" cy="0"/>
          <a:chOff x="0" y="0"/>
          <a:chExt cx="0" cy="0"/>
        </a:xfrm>
      </p:grpSpPr>
      <p:pic>
        <p:nvPicPr>
          <p:cNvPr descr="Texthelp_Master_Logo_RGB.png" id="446" name="Google Shape;446;p98"/>
          <p:cNvPicPr preferRelativeResize="0"/>
          <p:nvPr/>
        </p:nvPicPr>
        <p:blipFill>
          <a:blip r:embed="rId3">
            <a:alphaModFix/>
          </a:blip>
          <a:stretch>
            <a:fillRect/>
          </a:stretch>
        </p:blipFill>
        <p:spPr>
          <a:xfrm>
            <a:off x="7682449" y="243225"/>
            <a:ext cx="1202751" cy="238300"/>
          </a:xfrm>
          <a:prstGeom prst="rect">
            <a:avLst/>
          </a:prstGeom>
          <a:noFill/>
          <a:ln>
            <a:noFill/>
          </a:ln>
        </p:spPr>
      </p:pic>
      <p:sp>
        <p:nvSpPr>
          <p:cNvPr id="447" name="Google Shape;447;p98"/>
          <p:cNvSpPr txBox="1"/>
          <p:nvPr/>
        </p:nvSpPr>
        <p:spPr>
          <a:xfrm>
            <a:off x="3313950" y="767175"/>
            <a:ext cx="5074500" cy="30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000">
              <a:solidFill>
                <a:srgbClr val="666A70"/>
              </a:solidFill>
              <a:latin typeface="Varela Round"/>
              <a:ea typeface="Varela Round"/>
              <a:cs typeface="Varela Round"/>
              <a:sym typeface="Varela Round"/>
            </a:endParaRPr>
          </a:p>
          <a:p>
            <a:pPr indent="0" lvl="0" marL="0" rtl="0" algn="l">
              <a:lnSpc>
                <a:spcPct val="115000"/>
              </a:lnSpc>
              <a:spcBef>
                <a:spcPts val="0"/>
              </a:spcBef>
              <a:spcAft>
                <a:spcPts val="0"/>
              </a:spcAft>
              <a:buClr>
                <a:schemeClr val="dk1"/>
              </a:buClr>
              <a:buSzPts val="1100"/>
              <a:buFont typeface="Arial"/>
              <a:buNone/>
            </a:pPr>
            <a:r>
              <a:rPr b="1" lang="en-GB" sz="2800">
                <a:solidFill>
                  <a:srgbClr val="444F66"/>
                </a:solidFill>
                <a:latin typeface="Lexend Deca"/>
                <a:ea typeface="Lexend Deca"/>
                <a:cs typeface="Lexend Deca"/>
                <a:sym typeface="Lexend Deca"/>
              </a:rPr>
              <a:t>National and International Awards</a:t>
            </a:r>
            <a:endParaRPr b="1" sz="2800">
              <a:solidFill>
                <a:srgbClr val="444F66"/>
              </a:solidFill>
              <a:latin typeface="Lexend Deca"/>
              <a:ea typeface="Lexend Deca"/>
              <a:cs typeface="Lexend Deca"/>
              <a:sym typeface="Lexend Deca"/>
            </a:endParaRPr>
          </a:p>
          <a:p>
            <a:pPr indent="0" lvl="0" marL="0" rtl="0" algn="l">
              <a:spcBef>
                <a:spcPts val="0"/>
              </a:spcBef>
              <a:spcAft>
                <a:spcPts val="0"/>
              </a:spcAft>
              <a:buNone/>
            </a:pPr>
            <a:r>
              <a:t/>
            </a:r>
            <a:endParaRPr>
              <a:solidFill>
                <a:srgbClr val="666A70"/>
              </a:solidFill>
              <a:latin typeface="Lexend Deca"/>
              <a:ea typeface="Lexend Deca"/>
              <a:cs typeface="Lexend Deca"/>
              <a:sym typeface="Lexend Deca"/>
            </a:endParaRPr>
          </a:p>
          <a:p>
            <a:pPr indent="0" lvl="0" marL="0" rtl="0" algn="l">
              <a:spcBef>
                <a:spcPts val="0"/>
              </a:spcBef>
              <a:spcAft>
                <a:spcPts val="0"/>
              </a:spcAft>
              <a:buNone/>
            </a:pPr>
            <a:r>
              <a:t/>
            </a:r>
            <a:endParaRPr>
              <a:solidFill>
                <a:srgbClr val="666A70"/>
              </a:solidFill>
              <a:latin typeface="Lexend Deca"/>
              <a:ea typeface="Lexend Deca"/>
              <a:cs typeface="Lexend Deca"/>
              <a:sym typeface="Lexend Deca"/>
            </a:endParaRPr>
          </a:p>
          <a:p>
            <a:pPr indent="0" lvl="0" marL="0" rtl="0" algn="l">
              <a:lnSpc>
                <a:spcPct val="115000"/>
              </a:lnSpc>
              <a:spcBef>
                <a:spcPts val="0"/>
              </a:spcBef>
              <a:spcAft>
                <a:spcPts val="0"/>
              </a:spcAft>
              <a:buNone/>
            </a:pPr>
            <a:r>
              <a:rPr lang="en-GB">
                <a:solidFill>
                  <a:srgbClr val="666A70"/>
                </a:solidFill>
                <a:latin typeface="Open Sans"/>
                <a:ea typeface="Open Sans"/>
                <a:cs typeface="Open Sans"/>
                <a:sym typeface="Open Sans"/>
              </a:rPr>
              <a:t>Texthelp has won numerous awards over the years. Recently three of our products - </a:t>
            </a:r>
            <a:r>
              <a:rPr b="1" lang="en-GB">
                <a:solidFill>
                  <a:srgbClr val="666A70"/>
                </a:solidFill>
                <a:latin typeface="Open Sans"/>
                <a:ea typeface="Open Sans"/>
                <a:cs typeface="Open Sans"/>
                <a:sym typeface="Open Sans"/>
              </a:rPr>
              <a:t>EquatIO</a:t>
            </a:r>
            <a:r>
              <a:rPr lang="en-GB">
                <a:solidFill>
                  <a:srgbClr val="666A70"/>
                </a:solidFill>
                <a:latin typeface="Open Sans"/>
                <a:ea typeface="Open Sans"/>
                <a:cs typeface="Open Sans"/>
                <a:sym typeface="Open Sans"/>
              </a:rPr>
              <a:t>, </a:t>
            </a:r>
            <a:r>
              <a:rPr b="1" lang="en-GB">
                <a:solidFill>
                  <a:srgbClr val="666A70"/>
                </a:solidFill>
                <a:latin typeface="Open Sans"/>
                <a:ea typeface="Open Sans"/>
                <a:cs typeface="Open Sans"/>
                <a:sym typeface="Open Sans"/>
              </a:rPr>
              <a:t>WriQ </a:t>
            </a:r>
            <a:r>
              <a:rPr lang="en-GB">
                <a:solidFill>
                  <a:srgbClr val="666A70"/>
                </a:solidFill>
                <a:latin typeface="Open Sans"/>
                <a:ea typeface="Open Sans"/>
                <a:cs typeface="Open Sans"/>
                <a:sym typeface="Open Sans"/>
              </a:rPr>
              <a:t>and </a:t>
            </a:r>
            <a:r>
              <a:rPr b="1" lang="en-GB">
                <a:solidFill>
                  <a:srgbClr val="666A70"/>
                </a:solidFill>
                <a:latin typeface="Open Sans"/>
                <a:ea typeface="Open Sans"/>
                <a:cs typeface="Open Sans"/>
                <a:sym typeface="Open Sans"/>
              </a:rPr>
              <a:t>Fluency Tutor</a:t>
            </a:r>
            <a:r>
              <a:rPr lang="en-GB">
                <a:solidFill>
                  <a:srgbClr val="666A70"/>
                </a:solidFill>
                <a:latin typeface="Open Sans"/>
                <a:ea typeface="Open Sans"/>
                <a:cs typeface="Open Sans"/>
                <a:sym typeface="Open Sans"/>
              </a:rPr>
              <a:t> were awarded the Tech and Learning Awards of Excellence for Remote Learning. </a:t>
            </a:r>
            <a:endParaRPr>
              <a:solidFill>
                <a:srgbClr val="666A70"/>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rgbClr val="666A7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GB">
                <a:solidFill>
                  <a:srgbClr val="666A70"/>
                </a:solidFill>
                <a:latin typeface="Open Sans"/>
                <a:ea typeface="Open Sans"/>
                <a:cs typeface="Open Sans"/>
                <a:sym typeface="Open Sans"/>
              </a:rPr>
              <a:t>These awards recognize the work of technology providers, whose solutions were key to delivering continuous learning during the Covid-19 pandemic.</a:t>
            </a:r>
            <a:endParaRPr>
              <a:solidFill>
                <a:srgbClr val="666A70"/>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000">
              <a:solidFill>
                <a:srgbClr val="666A70"/>
              </a:solidFill>
              <a:latin typeface="Lexend Deca"/>
              <a:ea typeface="Lexend Deca"/>
              <a:cs typeface="Lexend Deca"/>
              <a:sym typeface="Lexend Deca"/>
            </a:endParaRPr>
          </a:p>
        </p:txBody>
      </p:sp>
      <p:pic>
        <p:nvPicPr>
          <p:cNvPr id="448" name="Google Shape;448;p98"/>
          <p:cNvPicPr preferRelativeResize="0"/>
          <p:nvPr/>
        </p:nvPicPr>
        <p:blipFill>
          <a:blip r:embed="rId4">
            <a:alphaModFix/>
          </a:blip>
          <a:stretch>
            <a:fillRect/>
          </a:stretch>
        </p:blipFill>
        <p:spPr>
          <a:xfrm>
            <a:off x="855925" y="507938"/>
            <a:ext cx="1370025" cy="1370024"/>
          </a:xfrm>
          <a:prstGeom prst="rect">
            <a:avLst/>
          </a:prstGeom>
          <a:noFill/>
          <a:ln>
            <a:noFill/>
          </a:ln>
        </p:spPr>
      </p:pic>
      <p:pic>
        <p:nvPicPr>
          <p:cNvPr id="449" name="Google Shape;449;p98"/>
          <p:cNvPicPr preferRelativeResize="0"/>
          <p:nvPr/>
        </p:nvPicPr>
        <p:blipFill>
          <a:blip r:embed="rId5">
            <a:alphaModFix/>
          </a:blip>
          <a:stretch>
            <a:fillRect/>
          </a:stretch>
        </p:blipFill>
        <p:spPr>
          <a:xfrm>
            <a:off x="1077520" y="2029569"/>
            <a:ext cx="926836" cy="598450"/>
          </a:xfrm>
          <a:prstGeom prst="rect">
            <a:avLst/>
          </a:prstGeom>
          <a:noFill/>
          <a:ln>
            <a:noFill/>
          </a:ln>
        </p:spPr>
      </p:pic>
      <p:pic>
        <p:nvPicPr>
          <p:cNvPr id="450" name="Google Shape;450;p98"/>
          <p:cNvPicPr preferRelativeResize="0"/>
          <p:nvPr/>
        </p:nvPicPr>
        <p:blipFill>
          <a:blip r:embed="rId6">
            <a:alphaModFix/>
          </a:blip>
          <a:stretch>
            <a:fillRect/>
          </a:stretch>
        </p:blipFill>
        <p:spPr>
          <a:xfrm>
            <a:off x="1002981" y="2720672"/>
            <a:ext cx="1075914" cy="483345"/>
          </a:xfrm>
          <a:prstGeom prst="rect">
            <a:avLst/>
          </a:prstGeom>
          <a:noFill/>
          <a:ln>
            <a:noFill/>
          </a:ln>
        </p:spPr>
      </p:pic>
      <p:pic>
        <p:nvPicPr>
          <p:cNvPr id="451" name="Google Shape;451;p98"/>
          <p:cNvPicPr preferRelativeResize="0"/>
          <p:nvPr/>
        </p:nvPicPr>
        <p:blipFill>
          <a:blip r:embed="rId7">
            <a:alphaModFix/>
          </a:blip>
          <a:stretch>
            <a:fillRect/>
          </a:stretch>
        </p:blipFill>
        <p:spPr>
          <a:xfrm>
            <a:off x="1033172" y="3311145"/>
            <a:ext cx="1015524" cy="483342"/>
          </a:xfrm>
          <a:prstGeom prst="rect">
            <a:avLst/>
          </a:prstGeom>
          <a:noFill/>
          <a:ln>
            <a:noFill/>
          </a:ln>
        </p:spPr>
      </p:pic>
      <p:pic>
        <p:nvPicPr>
          <p:cNvPr id="452" name="Google Shape;452;p98"/>
          <p:cNvPicPr preferRelativeResize="0"/>
          <p:nvPr/>
        </p:nvPicPr>
        <p:blipFill>
          <a:blip r:embed="rId8">
            <a:alphaModFix/>
          </a:blip>
          <a:stretch>
            <a:fillRect/>
          </a:stretch>
        </p:blipFill>
        <p:spPr>
          <a:xfrm>
            <a:off x="1077545" y="3927923"/>
            <a:ext cx="926812" cy="7076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A1A0"/>
        </a:solidFill>
      </p:bgPr>
    </p:bg>
    <p:spTree>
      <p:nvGrpSpPr>
        <p:cNvPr id="456" name="Shape 456"/>
        <p:cNvGrpSpPr/>
        <p:nvPr/>
      </p:nvGrpSpPr>
      <p:grpSpPr>
        <a:xfrm>
          <a:off x="0" y="0"/>
          <a:ext cx="0" cy="0"/>
          <a:chOff x="0" y="0"/>
          <a:chExt cx="0" cy="0"/>
        </a:xfrm>
      </p:grpSpPr>
      <p:sp>
        <p:nvSpPr>
          <p:cNvPr id="457" name="Google Shape;457;p99"/>
          <p:cNvSpPr txBox="1"/>
          <p:nvPr/>
        </p:nvSpPr>
        <p:spPr>
          <a:xfrm>
            <a:off x="795250" y="1377375"/>
            <a:ext cx="6219000" cy="223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GB" sz="3000">
                <a:solidFill>
                  <a:schemeClr val="lt1"/>
                </a:solidFill>
                <a:latin typeface="Lexend Deca"/>
                <a:ea typeface="Lexend Deca"/>
                <a:cs typeface="Lexend Deca"/>
                <a:sym typeface="Lexend Deca"/>
              </a:rPr>
              <a:t>Explore how our evidence-based EdTech support solutions align with stimulus and ESSER </a:t>
            </a:r>
            <a:endParaRPr b="1" sz="3000">
              <a:solidFill>
                <a:schemeClr val="lt1"/>
              </a:solidFill>
              <a:latin typeface="Lexend Deca"/>
              <a:ea typeface="Lexend Deca"/>
              <a:cs typeface="Lexend Deca"/>
              <a:sym typeface="Lexend Deca"/>
            </a:endParaRPr>
          </a:p>
          <a:p>
            <a:pPr indent="0" lvl="0" marL="0" rtl="0" algn="l">
              <a:lnSpc>
                <a:spcPct val="115000"/>
              </a:lnSpc>
              <a:spcBef>
                <a:spcPts val="0"/>
              </a:spcBef>
              <a:spcAft>
                <a:spcPts val="0"/>
              </a:spcAft>
              <a:buClr>
                <a:schemeClr val="dk1"/>
              </a:buClr>
              <a:buSzPts val="1100"/>
              <a:buFont typeface="Arial"/>
              <a:buNone/>
            </a:pPr>
            <a:r>
              <a:rPr b="1" lang="en-GB" sz="3000">
                <a:solidFill>
                  <a:schemeClr val="lt1"/>
                </a:solidFill>
                <a:latin typeface="Lexend Deca"/>
                <a:ea typeface="Lexend Deca"/>
                <a:cs typeface="Lexend Deca"/>
                <a:sym typeface="Lexend Deca"/>
              </a:rPr>
              <a:t>funding guidance</a:t>
            </a:r>
            <a:endParaRPr b="1" sz="3000">
              <a:solidFill>
                <a:schemeClr val="lt1"/>
              </a:solidFill>
              <a:latin typeface="Lexend Deca"/>
              <a:ea typeface="Lexend Deca"/>
              <a:cs typeface="Lexend Deca"/>
              <a:sym typeface="Lexend Deca"/>
            </a:endParaRPr>
          </a:p>
        </p:txBody>
      </p:sp>
      <p:pic>
        <p:nvPicPr>
          <p:cNvPr id="458" name="Google Shape;458;p99"/>
          <p:cNvPicPr preferRelativeResize="0"/>
          <p:nvPr/>
        </p:nvPicPr>
        <p:blipFill>
          <a:blip r:embed="rId3">
            <a:alphaModFix/>
          </a:blip>
          <a:stretch>
            <a:fillRect/>
          </a:stretch>
        </p:blipFill>
        <p:spPr>
          <a:xfrm>
            <a:off x="7437450" y="312700"/>
            <a:ext cx="1220625" cy="268525"/>
          </a:xfrm>
          <a:prstGeom prst="rect">
            <a:avLst/>
          </a:prstGeom>
          <a:noFill/>
          <a:ln>
            <a:noFill/>
          </a:ln>
        </p:spPr>
      </p:pic>
      <p:pic>
        <p:nvPicPr>
          <p:cNvPr id="459" name="Google Shape;459;p99"/>
          <p:cNvPicPr preferRelativeResize="0"/>
          <p:nvPr/>
        </p:nvPicPr>
        <p:blipFill>
          <a:blip r:embed="rId4">
            <a:alphaModFix/>
          </a:blip>
          <a:stretch>
            <a:fillRect/>
          </a:stretch>
        </p:blipFill>
        <p:spPr>
          <a:xfrm>
            <a:off x="5184006" y="2495550"/>
            <a:ext cx="4399643" cy="2886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100"/>
          <p:cNvPicPr preferRelativeResize="0"/>
          <p:nvPr/>
        </p:nvPicPr>
        <p:blipFill>
          <a:blip r:embed="rId3">
            <a:alphaModFix/>
          </a:blip>
          <a:stretch>
            <a:fillRect/>
          </a:stretch>
        </p:blipFill>
        <p:spPr>
          <a:xfrm>
            <a:off x="0" y="0"/>
            <a:ext cx="9144003" cy="51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id="469" name="Google Shape;469;p101"/>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id="474" name="Google Shape;474;p102"/>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p103"/>
          <p:cNvPicPr preferRelativeResize="0"/>
          <p:nvPr/>
        </p:nvPicPr>
        <p:blipFill>
          <a:blip r:embed="rId3">
            <a:alphaModFix/>
          </a:blip>
          <a:stretch>
            <a:fillRect/>
          </a:stretch>
        </p:blipFill>
        <p:spPr>
          <a:xfrm>
            <a:off x="0" y="0"/>
            <a:ext cx="9143998" cy="5145584"/>
          </a:xfrm>
          <a:prstGeom prst="rect">
            <a:avLst/>
          </a:prstGeom>
          <a:noFill/>
          <a:ln>
            <a:noFill/>
          </a:ln>
        </p:spPr>
      </p:pic>
      <p:sp>
        <p:nvSpPr>
          <p:cNvPr id="480" name="Google Shape;480;p103"/>
          <p:cNvSpPr/>
          <p:nvPr/>
        </p:nvSpPr>
        <p:spPr>
          <a:xfrm>
            <a:off x="-10425" y="-5200"/>
            <a:ext cx="9154500" cy="1318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03"/>
          <p:cNvSpPr txBox="1"/>
          <p:nvPr/>
        </p:nvSpPr>
        <p:spPr>
          <a:xfrm>
            <a:off x="1187325" y="238400"/>
            <a:ext cx="67590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300">
                <a:solidFill>
                  <a:srgbClr val="0DA1A0"/>
                </a:solidFill>
                <a:latin typeface="Lexend Deca"/>
                <a:ea typeface="Lexend Deca"/>
                <a:cs typeface="Lexend Deca"/>
                <a:sym typeface="Lexend Deca"/>
              </a:rPr>
              <a:t>Seamless integrations across multiple </a:t>
            </a:r>
            <a:endParaRPr sz="2300">
              <a:solidFill>
                <a:srgbClr val="0DA1A0"/>
              </a:solidFill>
              <a:latin typeface="Lexend Deca"/>
              <a:ea typeface="Lexend Deca"/>
              <a:cs typeface="Lexend Deca"/>
              <a:sym typeface="Lexend Deca"/>
            </a:endParaRPr>
          </a:p>
          <a:p>
            <a:pPr indent="0" lvl="0" marL="0" rtl="0" algn="ctr">
              <a:spcBef>
                <a:spcPts val="0"/>
              </a:spcBef>
              <a:spcAft>
                <a:spcPts val="0"/>
              </a:spcAft>
              <a:buNone/>
            </a:pPr>
            <a:r>
              <a:rPr lang="en-GB" sz="2300">
                <a:solidFill>
                  <a:srgbClr val="0DA1A0"/>
                </a:solidFill>
                <a:latin typeface="Lexend Deca"/>
                <a:ea typeface="Lexend Deca"/>
                <a:cs typeface="Lexend Deca"/>
                <a:sym typeface="Lexend Deca"/>
              </a:rPr>
              <a:t>Learning Management Systems (LMSs)</a:t>
            </a:r>
            <a:endParaRPr sz="2300">
              <a:solidFill>
                <a:srgbClr val="0DA1A0"/>
              </a:solidFill>
              <a:latin typeface="Lexend Deca"/>
              <a:ea typeface="Lexend Deca"/>
              <a:cs typeface="Lexend Deca"/>
              <a:sym typeface="Lexend Deca"/>
            </a:endParaRPr>
          </a:p>
        </p:txBody>
      </p:sp>
    </p:spTree>
  </p:cSld>
  <p:clrMapOvr>
    <a:masterClrMapping/>
  </p:clrMapOvr>
</p:sld>
</file>

<file path=ppt/theme/theme1.xml><?xml version="1.0" encoding="utf-8"?>
<a:theme xmlns:a="http://schemas.openxmlformats.org/drawingml/2006/main" xmlns:r="http://schemas.openxmlformats.org/officeDocument/2006/relationships"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Texthelp">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