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Varela Round"/>
      <p:regular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VarelaRound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ecef822c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ecef822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ecef822c4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ecef822c4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ecef822c4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ecef822c4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ecef822c4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ecef822c4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ecef822c4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ecef822c4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ecef822c4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ecef822c4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ecef822c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ecef822c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ecef822c4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ecef822c4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ecef822c4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ecef822c4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ecef822c4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ecef822c4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ecef822c4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ecef822c4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ecef822c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ecef822c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ecef822c4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ecef822c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ecef822c4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ecef822c4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ecef822c4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ecef822c4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ecef822c4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ecef822c4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ecef822c4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ecef822c4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ecef822c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ecef822c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ecef822c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ecef822c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ecef822c4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ecef822c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ecef822c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ecef822c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ecef822c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ecef822c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883550" y="102700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7475" y="597425"/>
            <a:ext cx="7692000" cy="45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each slide create the math as described. See how many you can get!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fraction with prediction or keyboard shortcuts.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square root with prediction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Edit some math you already inserted and insert it back in.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fraction with a sum of 2 terms in the numerator by selecting it first.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cube root (or higher root) with prediction.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term that is squared with prediction.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text and math in the same entry with prediction.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term with a variable in the superscript (power) using prediction or keyboard shortcuts.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the quadratic formula with prediction.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some Chemistry notation with prediction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an equation and then create another line below it with the next step.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an equation from speech input.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some math with handwriting recognition.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graph with prediction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some math with EquatIO Mobile and insert.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some math from a screenshot from another webpage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Bonus cool option!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options: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Align 2 lines of math by the equal sign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3 by 3 matrix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Import a Desmos graph from desmos.com/calculator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math in EquatIO mathspace (equat.io), download as png, insert png into Slide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2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the quadratic formula with prediction.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3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Chemistry notation with prediction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4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an equation and then create another line below it with the next step.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5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an equation from speech input.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math with handwriting recognition.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27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graph with prediction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5" name="Google Shape;145;p28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math with EquatIO Mobile and insert.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1" name="Google Shape;151;p29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math from a screenshot from another webpage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7" name="Google Shape;157;p30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Bonus cool option!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3" name="Google Shape;163;p31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options: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Align 2 lines of math by the equal sign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Create a fraction with prediction or keyboard shortcuts.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9" name="Google Shape;169;p32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options: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3 by 3 matrix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5" name="Google Shape;175;p33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options: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Import a Desmos graph from desmos.com/calculator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1" name="Google Shape;181;p34"/>
          <p:cNvSpPr txBox="1"/>
          <p:nvPr/>
        </p:nvSpPr>
        <p:spPr>
          <a:xfrm>
            <a:off x="737475" y="746800"/>
            <a:ext cx="80745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 options: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some math in EquatIO mathspace (equat.io), download as png, insert png into Slide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square root with prediction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Edit some math you already inserted and insert it back in.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fraction with a sum of 2 terms in the numerator by selecting it first.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cube root (or higher root) with prediction.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term that is squared with prediction.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737475" y="746800"/>
            <a:ext cx="61797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text and math in the same entry with prediction.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/>
        </p:nvSpPr>
        <p:spPr>
          <a:xfrm>
            <a:off x="1883550" y="214725"/>
            <a:ext cx="53769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B7FF"/>
                </a:solidFill>
                <a:latin typeface="Varela Round"/>
                <a:ea typeface="Varela Round"/>
                <a:cs typeface="Varela Round"/>
                <a:sym typeface="Varela Round"/>
              </a:rPr>
              <a:t>EquatIO Scavenger Hunt</a:t>
            </a:r>
            <a:endParaRPr sz="2800">
              <a:solidFill>
                <a:srgbClr val="00B7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737475" y="746800"/>
            <a:ext cx="7962600" cy="42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Create a term with a variable in the superscript (power) using prediction or keyboard shortcuts.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