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y="5143500" cx="9144000"/>
  <p:notesSz cx="6858000" cy="9144000"/>
  <p:embeddedFontLst>
    <p:embeddedFont>
      <p:font typeface="Varela Round"/>
      <p:regular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font" Target="fonts/VarelaRound-regular.fntdata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ecef822c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ecef822c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3ecef822c4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3ecef822c4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3ecef822c4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3ecef822c4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3ecef822c4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3ecef822c4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3ecef822c4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3ecef822c4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3ecef822c4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3ecef822c4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3ecef822c4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3ecef822c4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3ecef822c4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3ecef822c4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3ecef822c4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3ecef822c4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3ecef822c4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3ecef822c4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3ecef822c4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3ecef822c4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ecef822c4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ecef822c4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3ecef822c4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3ecef822c4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3ecef822c4_0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3ecef822c4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3ecef822c4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3ecef822c4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ecef822c4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ecef822c4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ecef822c4_0_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3ecef822c4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ecef822c4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ecef822c4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ecef822c4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ecef822c4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ecef822c4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3ecef822c4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ecef822c4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3ecef822c4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ecef822c4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3ecef822c4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883550" y="102700"/>
            <a:ext cx="5376900" cy="62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B7FF"/>
                </a:solidFill>
                <a:latin typeface="Varela Round"/>
                <a:ea typeface="Varela Round"/>
                <a:cs typeface="Varela Round"/>
                <a:sym typeface="Varela Round"/>
              </a:rPr>
              <a:t>EquatIO Scavenger Hunt</a:t>
            </a:r>
            <a:endParaRPr sz="2800">
              <a:solidFill>
                <a:srgbClr val="00B7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737475" y="597425"/>
            <a:ext cx="7692000" cy="45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 each slide create the math as described. See how many you can get!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Create a fraction with prediction or keyboard shortcuts.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Create a square root with prediction 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Edit some math you already inserted and insert it back in.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Create a fraction with a sum of 2 terms in the numerator by selecting it first.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Create a cube root (or higher root) with prediction.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Create a term that is squared with prediction.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Create text and math in the same entry with prediction.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Create a term with a variable in the superscript (power) using prediction or keyboard shortcuts.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Create the quadratic formula with prediction.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Create some Chemistry notation with prediction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Create an equation and then create another line below it with the next step.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Create an equation from speech input.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Create some math with handwriting recognition.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Create a graph with prediction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Create some math with EquatIO Mobile and insert.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Create some math from a screenshot from another webpage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Bonus cool option!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 options:</a:t>
            </a:r>
            <a:endParaRPr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Align 2 lines of math by the equal sign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Create a 3 by 3 matrix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Import a Desmos graph from desmos.com/calculator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Create some math in EquatIO mathspace (equat.io), download as png, insert png into Slide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/>
        </p:nvSpPr>
        <p:spPr>
          <a:xfrm>
            <a:off x="1883550" y="214725"/>
            <a:ext cx="5376900" cy="62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B7FF"/>
                </a:solidFill>
                <a:latin typeface="Varela Round"/>
                <a:ea typeface="Varela Round"/>
                <a:cs typeface="Varela Round"/>
                <a:sym typeface="Varela Round"/>
              </a:rPr>
              <a:t>EquatIO Scavenger Hunt</a:t>
            </a:r>
            <a:endParaRPr sz="2800">
              <a:solidFill>
                <a:srgbClr val="00B7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09" name="Google Shape;109;p22"/>
          <p:cNvSpPr txBox="1"/>
          <p:nvPr/>
        </p:nvSpPr>
        <p:spPr>
          <a:xfrm>
            <a:off x="737475" y="746800"/>
            <a:ext cx="6179700" cy="425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Create the quadratic formula with prediction.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/>
        </p:nvSpPr>
        <p:spPr>
          <a:xfrm>
            <a:off x="1883550" y="214725"/>
            <a:ext cx="5376900" cy="62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B7FF"/>
                </a:solidFill>
                <a:latin typeface="Varela Round"/>
                <a:ea typeface="Varela Round"/>
                <a:cs typeface="Varela Round"/>
                <a:sym typeface="Varela Round"/>
              </a:rPr>
              <a:t>EquatIO Scavenger Hunt</a:t>
            </a:r>
            <a:endParaRPr sz="2800">
              <a:solidFill>
                <a:srgbClr val="00B7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15" name="Google Shape;115;p23"/>
          <p:cNvSpPr txBox="1"/>
          <p:nvPr/>
        </p:nvSpPr>
        <p:spPr>
          <a:xfrm>
            <a:off x="737475" y="746800"/>
            <a:ext cx="6179700" cy="425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Create some Chemistry notation with prediction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/>
        </p:nvSpPr>
        <p:spPr>
          <a:xfrm>
            <a:off x="1883550" y="214725"/>
            <a:ext cx="5376900" cy="62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B7FF"/>
                </a:solidFill>
                <a:latin typeface="Varela Round"/>
                <a:ea typeface="Varela Round"/>
                <a:cs typeface="Varela Round"/>
                <a:sym typeface="Varela Round"/>
              </a:rPr>
              <a:t>EquatIO Scavenger Hunt</a:t>
            </a:r>
            <a:endParaRPr sz="2800">
              <a:solidFill>
                <a:srgbClr val="00B7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21" name="Google Shape;121;p24"/>
          <p:cNvSpPr txBox="1"/>
          <p:nvPr/>
        </p:nvSpPr>
        <p:spPr>
          <a:xfrm>
            <a:off x="737475" y="746800"/>
            <a:ext cx="6179700" cy="425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Create an equation and then create another line below it with the next step.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/>
          <p:nvPr/>
        </p:nvSpPr>
        <p:spPr>
          <a:xfrm>
            <a:off x="1883550" y="214725"/>
            <a:ext cx="5376900" cy="62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B7FF"/>
                </a:solidFill>
                <a:latin typeface="Varela Round"/>
                <a:ea typeface="Varela Round"/>
                <a:cs typeface="Varela Round"/>
                <a:sym typeface="Varela Round"/>
              </a:rPr>
              <a:t>EquatIO Scavenger Hunt</a:t>
            </a:r>
            <a:endParaRPr sz="2800">
              <a:solidFill>
                <a:srgbClr val="00B7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27" name="Google Shape;127;p25"/>
          <p:cNvSpPr txBox="1"/>
          <p:nvPr/>
        </p:nvSpPr>
        <p:spPr>
          <a:xfrm>
            <a:off x="737475" y="746800"/>
            <a:ext cx="6179700" cy="425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Create an equation from speech input.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/>
          <p:nvPr/>
        </p:nvSpPr>
        <p:spPr>
          <a:xfrm>
            <a:off x="1883550" y="214725"/>
            <a:ext cx="5376900" cy="62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B7FF"/>
                </a:solidFill>
                <a:latin typeface="Varela Round"/>
                <a:ea typeface="Varela Round"/>
                <a:cs typeface="Varela Round"/>
                <a:sym typeface="Varela Round"/>
              </a:rPr>
              <a:t>EquatIO Scavenger Hunt</a:t>
            </a:r>
            <a:endParaRPr sz="2800">
              <a:solidFill>
                <a:srgbClr val="00B7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33" name="Google Shape;133;p26"/>
          <p:cNvSpPr txBox="1"/>
          <p:nvPr/>
        </p:nvSpPr>
        <p:spPr>
          <a:xfrm>
            <a:off x="737475" y="746800"/>
            <a:ext cx="6179700" cy="425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Create some math with handwriting recognition.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/>
          <p:nvPr/>
        </p:nvSpPr>
        <p:spPr>
          <a:xfrm>
            <a:off x="1883550" y="214725"/>
            <a:ext cx="5376900" cy="62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B7FF"/>
                </a:solidFill>
                <a:latin typeface="Varela Round"/>
                <a:ea typeface="Varela Round"/>
                <a:cs typeface="Varela Round"/>
                <a:sym typeface="Varela Round"/>
              </a:rPr>
              <a:t>EquatIO Scavenger Hunt</a:t>
            </a:r>
            <a:endParaRPr sz="2800">
              <a:solidFill>
                <a:srgbClr val="00B7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39" name="Google Shape;139;p27"/>
          <p:cNvSpPr txBox="1"/>
          <p:nvPr/>
        </p:nvSpPr>
        <p:spPr>
          <a:xfrm>
            <a:off x="737475" y="746800"/>
            <a:ext cx="6179700" cy="425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Create a graph with prediction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/>
          <p:nvPr/>
        </p:nvSpPr>
        <p:spPr>
          <a:xfrm>
            <a:off x="1883550" y="214725"/>
            <a:ext cx="5376900" cy="62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B7FF"/>
                </a:solidFill>
                <a:latin typeface="Varela Round"/>
                <a:ea typeface="Varela Round"/>
                <a:cs typeface="Varela Round"/>
                <a:sym typeface="Varela Round"/>
              </a:rPr>
              <a:t>EquatIO Scavenger Hunt</a:t>
            </a:r>
            <a:endParaRPr sz="2800">
              <a:solidFill>
                <a:srgbClr val="00B7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45" name="Google Shape;145;p28"/>
          <p:cNvSpPr txBox="1"/>
          <p:nvPr/>
        </p:nvSpPr>
        <p:spPr>
          <a:xfrm>
            <a:off x="737475" y="746800"/>
            <a:ext cx="6179700" cy="425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Create some math with EquatIO Mobile and insert.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9"/>
          <p:cNvSpPr txBox="1"/>
          <p:nvPr/>
        </p:nvSpPr>
        <p:spPr>
          <a:xfrm>
            <a:off x="1883550" y="214725"/>
            <a:ext cx="5376900" cy="62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B7FF"/>
                </a:solidFill>
                <a:latin typeface="Varela Round"/>
                <a:ea typeface="Varela Round"/>
                <a:cs typeface="Varela Round"/>
                <a:sym typeface="Varela Round"/>
              </a:rPr>
              <a:t>EquatIO Scavenger Hunt</a:t>
            </a:r>
            <a:endParaRPr sz="2800">
              <a:solidFill>
                <a:srgbClr val="00B7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51" name="Google Shape;151;p29"/>
          <p:cNvSpPr txBox="1"/>
          <p:nvPr/>
        </p:nvSpPr>
        <p:spPr>
          <a:xfrm>
            <a:off x="737475" y="746800"/>
            <a:ext cx="6179700" cy="425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Create some math from a screenshot from another webpage</a:t>
            </a: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0"/>
          <p:cNvSpPr txBox="1"/>
          <p:nvPr/>
        </p:nvSpPr>
        <p:spPr>
          <a:xfrm>
            <a:off x="1883550" y="214725"/>
            <a:ext cx="5376900" cy="62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B7FF"/>
                </a:solidFill>
                <a:latin typeface="Varela Round"/>
                <a:ea typeface="Varela Round"/>
                <a:cs typeface="Varela Round"/>
                <a:sym typeface="Varela Round"/>
              </a:rPr>
              <a:t>EquatIO Scavenger Hunt</a:t>
            </a:r>
            <a:endParaRPr sz="2800">
              <a:solidFill>
                <a:srgbClr val="00B7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57" name="Google Shape;157;p30"/>
          <p:cNvSpPr txBox="1"/>
          <p:nvPr/>
        </p:nvSpPr>
        <p:spPr>
          <a:xfrm>
            <a:off x="737475" y="746800"/>
            <a:ext cx="6179700" cy="425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Bonus cool option!</a:t>
            </a:r>
            <a:endParaRPr sz="12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1"/>
          <p:cNvSpPr txBox="1"/>
          <p:nvPr/>
        </p:nvSpPr>
        <p:spPr>
          <a:xfrm>
            <a:off x="1883550" y="214725"/>
            <a:ext cx="5376900" cy="62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B7FF"/>
                </a:solidFill>
                <a:latin typeface="Varela Round"/>
                <a:ea typeface="Varela Round"/>
                <a:cs typeface="Varela Round"/>
                <a:sym typeface="Varela Round"/>
              </a:rPr>
              <a:t>EquatIO Scavenger Hunt</a:t>
            </a:r>
            <a:endParaRPr sz="2800">
              <a:solidFill>
                <a:srgbClr val="00B7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63" name="Google Shape;163;p31"/>
          <p:cNvSpPr txBox="1"/>
          <p:nvPr/>
        </p:nvSpPr>
        <p:spPr>
          <a:xfrm>
            <a:off x="737475" y="746800"/>
            <a:ext cx="6179700" cy="425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 options:</a:t>
            </a:r>
            <a:endParaRPr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Align 2 lines of math by the equal sign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1883550" y="214725"/>
            <a:ext cx="5376900" cy="62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B7FF"/>
                </a:solidFill>
                <a:latin typeface="Varela Round"/>
                <a:ea typeface="Varela Round"/>
                <a:cs typeface="Varela Round"/>
                <a:sym typeface="Varela Round"/>
              </a:rPr>
              <a:t>EquatIO Scavenger Hunt</a:t>
            </a:r>
            <a:endParaRPr sz="2800">
              <a:solidFill>
                <a:srgbClr val="00B7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737475" y="746800"/>
            <a:ext cx="6179700" cy="425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Create a fraction with prediction or keyboard shortcuts.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2"/>
          <p:cNvSpPr txBox="1"/>
          <p:nvPr/>
        </p:nvSpPr>
        <p:spPr>
          <a:xfrm>
            <a:off x="1883550" y="214725"/>
            <a:ext cx="5376900" cy="62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B7FF"/>
                </a:solidFill>
                <a:latin typeface="Varela Round"/>
                <a:ea typeface="Varela Round"/>
                <a:cs typeface="Varela Round"/>
                <a:sym typeface="Varela Round"/>
              </a:rPr>
              <a:t>EquatIO Scavenger Hunt</a:t>
            </a:r>
            <a:endParaRPr sz="2800">
              <a:solidFill>
                <a:srgbClr val="00B7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69" name="Google Shape;169;p32"/>
          <p:cNvSpPr txBox="1"/>
          <p:nvPr/>
        </p:nvSpPr>
        <p:spPr>
          <a:xfrm>
            <a:off x="737475" y="746800"/>
            <a:ext cx="6179700" cy="425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 options: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Create a 3 by 3 matrix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3"/>
          <p:cNvSpPr txBox="1"/>
          <p:nvPr/>
        </p:nvSpPr>
        <p:spPr>
          <a:xfrm>
            <a:off x="1883550" y="214725"/>
            <a:ext cx="5376900" cy="62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B7FF"/>
                </a:solidFill>
                <a:latin typeface="Varela Round"/>
                <a:ea typeface="Varela Round"/>
                <a:cs typeface="Varela Round"/>
                <a:sym typeface="Varela Round"/>
              </a:rPr>
              <a:t>EquatIO Scavenger Hunt</a:t>
            </a:r>
            <a:endParaRPr sz="2800">
              <a:solidFill>
                <a:srgbClr val="00B7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75" name="Google Shape;175;p33"/>
          <p:cNvSpPr txBox="1"/>
          <p:nvPr/>
        </p:nvSpPr>
        <p:spPr>
          <a:xfrm>
            <a:off x="737475" y="746800"/>
            <a:ext cx="6179700" cy="425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 options: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Import a Desmos graph from desmos.com/calculator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4"/>
          <p:cNvSpPr txBox="1"/>
          <p:nvPr/>
        </p:nvSpPr>
        <p:spPr>
          <a:xfrm>
            <a:off x="1883550" y="214725"/>
            <a:ext cx="5376900" cy="62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B7FF"/>
                </a:solidFill>
                <a:latin typeface="Varela Round"/>
                <a:ea typeface="Varela Round"/>
                <a:cs typeface="Varela Round"/>
                <a:sym typeface="Varela Round"/>
              </a:rPr>
              <a:t>EquatIO Scavenger Hunt</a:t>
            </a:r>
            <a:endParaRPr sz="2800">
              <a:solidFill>
                <a:srgbClr val="00B7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81" name="Google Shape;181;p34"/>
          <p:cNvSpPr txBox="1"/>
          <p:nvPr/>
        </p:nvSpPr>
        <p:spPr>
          <a:xfrm>
            <a:off x="737475" y="746800"/>
            <a:ext cx="8074500" cy="425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 options:</a:t>
            </a:r>
            <a:endParaRPr sz="1200">
              <a:solidFill>
                <a:schemeClr val="dk1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Create some math in EquatIO mathspace (equat.io), download as png, insert png into Slide</a:t>
            </a:r>
            <a:endParaRPr sz="12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1883550" y="214725"/>
            <a:ext cx="5376900" cy="62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B7FF"/>
                </a:solidFill>
                <a:latin typeface="Varela Round"/>
                <a:ea typeface="Varela Round"/>
                <a:cs typeface="Varela Round"/>
                <a:sym typeface="Varela Round"/>
              </a:rPr>
              <a:t>EquatIO Scavenger Hunt</a:t>
            </a:r>
            <a:endParaRPr sz="2800">
              <a:solidFill>
                <a:srgbClr val="00B7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67" name="Google Shape;67;p15"/>
          <p:cNvSpPr txBox="1"/>
          <p:nvPr/>
        </p:nvSpPr>
        <p:spPr>
          <a:xfrm>
            <a:off x="737475" y="746800"/>
            <a:ext cx="6179700" cy="425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Create a square root with prediction 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1883550" y="214725"/>
            <a:ext cx="5376900" cy="62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B7FF"/>
                </a:solidFill>
                <a:latin typeface="Varela Round"/>
                <a:ea typeface="Varela Round"/>
                <a:cs typeface="Varela Round"/>
                <a:sym typeface="Varela Round"/>
              </a:rPr>
              <a:t>EquatIO Scavenger Hunt</a:t>
            </a:r>
            <a:endParaRPr sz="2800">
              <a:solidFill>
                <a:srgbClr val="00B7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73" name="Google Shape;73;p16"/>
          <p:cNvSpPr txBox="1"/>
          <p:nvPr/>
        </p:nvSpPr>
        <p:spPr>
          <a:xfrm>
            <a:off x="737475" y="746800"/>
            <a:ext cx="6179700" cy="425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Edit some math you already inserted and insert it back in.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/>
        </p:nvSpPr>
        <p:spPr>
          <a:xfrm>
            <a:off x="1883550" y="214725"/>
            <a:ext cx="5376900" cy="62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B7FF"/>
                </a:solidFill>
                <a:latin typeface="Varela Round"/>
                <a:ea typeface="Varela Round"/>
                <a:cs typeface="Varela Round"/>
                <a:sym typeface="Varela Round"/>
              </a:rPr>
              <a:t>EquatIO Scavenger Hunt</a:t>
            </a:r>
            <a:endParaRPr sz="2800">
              <a:solidFill>
                <a:srgbClr val="00B7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79" name="Google Shape;79;p17"/>
          <p:cNvSpPr txBox="1"/>
          <p:nvPr/>
        </p:nvSpPr>
        <p:spPr>
          <a:xfrm>
            <a:off x="737475" y="746800"/>
            <a:ext cx="6179700" cy="425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Create a fraction with a sum of 2 terms in the numerator by selecting it first.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/>
        </p:nvSpPr>
        <p:spPr>
          <a:xfrm>
            <a:off x="1883550" y="214725"/>
            <a:ext cx="5376900" cy="62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B7FF"/>
                </a:solidFill>
                <a:latin typeface="Varela Round"/>
                <a:ea typeface="Varela Round"/>
                <a:cs typeface="Varela Round"/>
                <a:sym typeface="Varela Round"/>
              </a:rPr>
              <a:t>EquatIO Scavenger Hunt</a:t>
            </a:r>
            <a:endParaRPr sz="2800">
              <a:solidFill>
                <a:srgbClr val="00B7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85" name="Google Shape;85;p18"/>
          <p:cNvSpPr txBox="1"/>
          <p:nvPr/>
        </p:nvSpPr>
        <p:spPr>
          <a:xfrm>
            <a:off x="737475" y="746800"/>
            <a:ext cx="6179700" cy="425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Create a cube root (or higher root) with prediction.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/>
        </p:nvSpPr>
        <p:spPr>
          <a:xfrm>
            <a:off x="1883550" y="214725"/>
            <a:ext cx="5376900" cy="62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B7FF"/>
                </a:solidFill>
                <a:latin typeface="Varela Round"/>
                <a:ea typeface="Varela Round"/>
                <a:cs typeface="Varela Round"/>
                <a:sym typeface="Varela Round"/>
              </a:rPr>
              <a:t>EquatIO Scavenger Hunt</a:t>
            </a:r>
            <a:endParaRPr sz="2800">
              <a:solidFill>
                <a:srgbClr val="00B7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91" name="Google Shape;91;p19"/>
          <p:cNvSpPr txBox="1"/>
          <p:nvPr/>
        </p:nvSpPr>
        <p:spPr>
          <a:xfrm>
            <a:off x="737475" y="746800"/>
            <a:ext cx="6179700" cy="425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Create a term that is squared with prediction.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/>
        </p:nvSpPr>
        <p:spPr>
          <a:xfrm>
            <a:off x="1883550" y="214725"/>
            <a:ext cx="5376900" cy="62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B7FF"/>
                </a:solidFill>
                <a:latin typeface="Varela Round"/>
                <a:ea typeface="Varela Round"/>
                <a:cs typeface="Varela Round"/>
                <a:sym typeface="Varela Round"/>
              </a:rPr>
              <a:t>EquatIO Scavenger Hunt</a:t>
            </a:r>
            <a:endParaRPr sz="2800">
              <a:solidFill>
                <a:srgbClr val="00B7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97" name="Google Shape;97;p20"/>
          <p:cNvSpPr txBox="1"/>
          <p:nvPr/>
        </p:nvSpPr>
        <p:spPr>
          <a:xfrm>
            <a:off x="737475" y="746800"/>
            <a:ext cx="6179700" cy="425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Create text and math in the same entry with prediction.</a:t>
            </a:r>
            <a:endParaRPr sz="12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/>
        </p:nvSpPr>
        <p:spPr>
          <a:xfrm>
            <a:off x="1883550" y="214725"/>
            <a:ext cx="5376900" cy="62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B7FF"/>
                </a:solidFill>
                <a:latin typeface="Varela Round"/>
                <a:ea typeface="Varela Round"/>
                <a:cs typeface="Varela Round"/>
                <a:sym typeface="Varela Round"/>
              </a:rPr>
              <a:t>EquatIO Scavenger Hunt</a:t>
            </a:r>
            <a:endParaRPr sz="2800">
              <a:solidFill>
                <a:srgbClr val="00B7FF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103" name="Google Shape;103;p21"/>
          <p:cNvSpPr txBox="1"/>
          <p:nvPr/>
        </p:nvSpPr>
        <p:spPr>
          <a:xfrm>
            <a:off x="737475" y="746800"/>
            <a:ext cx="7962600" cy="425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" sz="1200">
                <a:solidFill>
                  <a:schemeClr val="dk1"/>
                </a:solidFill>
              </a:rPr>
              <a:t>Create a term with a variable in the superscript (power) using prediction or keyboard shortcuts.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