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 id="2147483703" r:id="rId2"/>
    <p:sldMasterId id="2147483704" r:id="rId3"/>
    <p:sldMasterId id="2147483705"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Inter" panose="020B0604020202020204" charset="0"/>
      <p:regular r:id="rId38"/>
      <p:bold r:id="rId39"/>
    </p:embeddedFont>
    <p:embeddedFont>
      <p:font typeface="Lexend Deca" panose="020B0604020202020204" charset="0"/>
      <p:regular r:id="rId40"/>
      <p:bold r:id="rId41"/>
    </p:embeddedFont>
    <p:embeddedFont>
      <p:font typeface="Open Sans" panose="020B0606030504020204" pitchFamily="34" charset="0"/>
      <p:regular r:id="rId42"/>
      <p:bold r:id="rId43"/>
      <p:italic r:id="rId44"/>
      <p:boldItalic r:id="rId45"/>
    </p:embeddedFont>
    <p:embeddedFont>
      <p:font typeface="Plus Jakarta Sans" panose="020B0604020202020204" charset="0"/>
      <p:regular r:id="rId46"/>
      <p:bold r:id="rId47"/>
      <p:italic r:id="rId48"/>
      <p:boldItalic r:id="rId49"/>
    </p:embeddedFont>
    <p:embeddedFont>
      <p:font typeface="Plus Jakarta Sans ExtraBold" panose="020B0604020202020204" charset="0"/>
      <p:bold r:id="rId50"/>
      <p:boldItalic r:id="rId51"/>
    </p:embeddedFont>
    <p:embeddedFont>
      <p:font typeface="Plus Jakarta Sans SemiBold" panose="020B0604020202020204" charset="0"/>
      <p:regular r:id="rId52"/>
      <p:bold r:id="rId53"/>
      <p:italic r:id="rId54"/>
      <p:boldItalic r:id="rId55"/>
    </p:embeddedFont>
    <p:embeddedFont>
      <p:font typeface="Varela Round" panose="020B0604020202020204" charset="-79"/>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8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3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4.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4d4ddd8a62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4d4ddd8a62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4e2a59aaa1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g24e2a59aaa1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4e2a59aa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24e2a59aa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4e2a59aaa1_0_19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g24e2a59aaa1_0_1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24e2a59aaa1_0_1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g24e2a59aaa1_0_19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600"/>
              </a:spcBef>
              <a:spcAft>
                <a:spcPts val="0"/>
              </a:spcAft>
              <a:buSzPts val="1100"/>
              <a:buChar cha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4e2a59aaa1_0_20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800">
              <a:latin typeface="Open Sans"/>
              <a:ea typeface="Open Sans"/>
              <a:cs typeface="Open Sans"/>
              <a:sym typeface="Open Sans"/>
            </a:endParaRPr>
          </a:p>
        </p:txBody>
      </p:sp>
      <p:sp>
        <p:nvSpPr>
          <p:cNvPr id="671" name="Google Shape;671;g24e2a59aaa1_0_2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4e2a59aaa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24e2a59aaa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4e2a59aaa1_0_5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g24e2a59aaa1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4e2a59aaa1_0_1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24e2a59aaa1_0_1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4e2a59aaa1_0_1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4e2a59aaa1_0_1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24e2a59aaa1_0_1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24e2a59aaa1_0_1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4d4ddd8a62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4d4ddd8a62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4e2a59aaa1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24e2a59aaa1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3C4043"/>
              </a:buClr>
              <a:buSzPts val="1100"/>
              <a:buFont typeface="Open Sans"/>
              <a:buAutoNum type="arabicPeriod"/>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24e37d9e7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24e37d9e7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3C4043"/>
              </a:buClr>
              <a:buSzPts val="1100"/>
              <a:buFont typeface="Open Sans"/>
              <a:buAutoNum type="arabicPeriod"/>
            </a:pPr>
            <a:endParaRPr>
              <a:solidFill>
                <a:srgbClr val="212B34"/>
              </a:solidFill>
              <a:latin typeface="Varela Round"/>
              <a:ea typeface="Varela Round"/>
              <a:cs typeface="Varela Round"/>
              <a:sym typeface="Varela Roun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24e2a59aaa1_0_259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Clr>
                <a:srgbClr val="000000"/>
              </a:buClr>
              <a:buSzPts val="1100"/>
              <a:buFont typeface="Arial"/>
              <a:buNone/>
            </a:pPr>
            <a:endParaRPr sz="1200">
              <a:latin typeface="Open Sans"/>
              <a:ea typeface="Open Sans"/>
              <a:cs typeface="Open Sans"/>
              <a:sym typeface="Open Sans"/>
            </a:endParaRPr>
          </a:p>
        </p:txBody>
      </p:sp>
      <p:sp>
        <p:nvSpPr>
          <p:cNvPr id="828" name="Google Shape;828;g24e2a59aaa1_0_25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24e2a59aaa1_0_310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Open Sans"/>
              <a:ea typeface="Open Sans"/>
              <a:cs typeface="Open Sans"/>
              <a:sym typeface="Open Sans"/>
            </a:endParaRPr>
          </a:p>
        </p:txBody>
      </p:sp>
      <p:sp>
        <p:nvSpPr>
          <p:cNvPr id="837" name="Google Shape;837;g24e2a59aaa1_0_3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4e2a59aaa1_0_33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Open Sans"/>
              <a:ea typeface="Open Sans"/>
              <a:cs typeface="Open Sans"/>
              <a:sym typeface="Open Sans"/>
            </a:endParaRPr>
          </a:p>
        </p:txBody>
      </p:sp>
      <p:sp>
        <p:nvSpPr>
          <p:cNvPr id="845" name="Google Shape;845;g24e2a59aaa1_0_3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24e2a59aaa1_0_26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Open Sans"/>
              <a:ea typeface="Open Sans"/>
              <a:cs typeface="Open Sans"/>
              <a:sym typeface="Open Sans"/>
            </a:endParaRPr>
          </a:p>
        </p:txBody>
      </p:sp>
      <p:sp>
        <p:nvSpPr>
          <p:cNvPr id="853" name="Google Shape;853;g24e2a59aaa1_0_26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4e37d9e747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sz="1200">
              <a:latin typeface="Open Sans"/>
              <a:ea typeface="Open Sans"/>
              <a:cs typeface="Open Sans"/>
              <a:sym typeface="Open Sans"/>
            </a:endParaRPr>
          </a:p>
        </p:txBody>
      </p:sp>
      <p:sp>
        <p:nvSpPr>
          <p:cNvPr id="861" name="Google Shape;861;g24e37d9e747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4e2a59aaa1_0_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g24e2a59aaa1_0_17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24e5c55e2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g24e5c55e28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4e5c55e28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4e5c55e28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700">
                <a:solidFill>
                  <a:schemeClr val="dk1"/>
                </a:solidFill>
                <a:latin typeface="Lexend Deca"/>
                <a:ea typeface="Lexend Deca"/>
                <a:cs typeface="Lexend Deca"/>
                <a:sym typeface="Lexend Deca"/>
              </a:rPr>
              <a:t>One in 5 people are neurodivergent.</a:t>
            </a:r>
            <a:endParaRPr sz="1700">
              <a:solidFill>
                <a:schemeClr val="dk1"/>
              </a:solidFill>
              <a:latin typeface="Lexend Deca"/>
              <a:ea typeface="Lexend Deca"/>
              <a:cs typeface="Lexend Deca"/>
              <a:sym typeface="Lexend Deca"/>
            </a:endParaRPr>
          </a:p>
          <a:p>
            <a:pPr marL="0" lvl="0" indent="0" algn="l" rtl="0">
              <a:lnSpc>
                <a:spcPct val="115000"/>
              </a:lnSpc>
              <a:spcBef>
                <a:spcPts val="0"/>
              </a:spcBef>
              <a:spcAft>
                <a:spcPts val="0"/>
              </a:spcAft>
              <a:buClr>
                <a:schemeClr val="dk1"/>
              </a:buClr>
              <a:buSzPts val="1100"/>
              <a:buFont typeface="Arial"/>
              <a:buNone/>
            </a:pPr>
            <a:r>
              <a:rPr lang="en-GB" sz="1700">
                <a:solidFill>
                  <a:schemeClr val="dk1"/>
                </a:solidFill>
                <a:latin typeface="Lexend Deca"/>
                <a:ea typeface="Lexend Deca"/>
                <a:cs typeface="Lexend Deca"/>
                <a:sym typeface="Lexend Deca"/>
              </a:rPr>
              <a:t>That’s one in 5 people in your organization. </a:t>
            </a:r>
            <a:endParaRPr sz="1700">
              <a:solidFill>
                <a:schemeClr val="dk1"/>
              </a:solidFill>
              <a:latin typeface="Lexend Deca"/>
              <a:ea typeface="Lexend Deca"/>
              <a:cs typeface="Lexend Deca"/>
              <a:sym typeface="Lexend Deca"/>
            </a:endParaRPr>
          </a:p>
          <a:p>
            <a:pPr marL="0" lvl="0" indent="0" algn="l" rtl="0">
              <a:lnSpc>
                <a:spcPct val="115000"/>
              </a:lnSpc>
              <a:spcBef>
                <a:spcPts val="0"/>
              </a:spcBef>
              <a:spcAft>
                <a:spcPts val="0"/>
              </a:spcAft>
              <a:buClr>
                <a:schemeClr val="dk1"/>
              </a:buClr>
              <a:buSzPts val="1100"/>
              <a:buFont typeface="Arial"/>
              <a:buNone/>
            </a:pPr>
            <a:endParaRPr sz="1700">
              <a:solidFill>
                <a:schemeClr val="dk1"/>
              </a:solidFill>
              <a:latin typeface="Lexend Deca"/>
              <a:ea typeface="Lexend Deca"/>
              <a:cs typeface="Lexend Deca"/>
              <a:sym typeface="Lexend Deca"/>
            </a:endParaRPr>
          </a:p>
          <a:p>
            <a:pPr marL="457200" lvl="0" indent="-336550" algn="l" rtl="0">
              <a:lnSpc>
                <a:spcPct val="115000"/>
              </a:lnSpc>
              <a:spcBef>
                <a:spcPts val="0"/>
              </a:spcBef>
              <a:spcAft>
                <a:spcPts val="0"/>
              </a:spcAft>
              <a:buClr>
                <a:srgbClr val="444F66"/>
              </a:buClr>
              <a:buSzPts val="1700"/>
              <a:buFont typeface="Lexend Deca"/>
              <a:buAutoNum type="arabicPeriod"/>
            </a:pPr>
            <a:r>
              <a:rPr lang="en-GB" sz="1700">
                <a:solidFill>
                  <a:srgbClr val="444F66"/>
                </a:solidFill>
                <a:latin typeface="Lexend Deca"/>
                <a:ea typeface="Lexend Deca"/>
                <a:cs typeface="Lexend Deca"/>
                <a:sym typeface="Lexend Deca"/>
              </a:rPr>
              <a:t>Up to one in 5 people across the globe are neurodivergent.  </a:t>
            </a:r>
            <a:endParaRPr sz="1700">
              <a:solidFill>
                <a:srgbClr val="444F66"/>
              </a:solidFill>
              <a:latin typeface="Lexend Deca"/>
              <a:ea typeface="Lexend Deca"/>
              <a:cs typeface="Lexend Deca"/>
              <a:sym typeface="Lexend Deca"/>
            </a:endParaRPr>
          </a:p>
          <a:p>
            <a:pPr marL="457200" lvl="0" indent="-336550" algn="l" rtl="0">
              <a:lnSpc>
                <a:spcPct val="115000"/>
              </a:lnSpc>
              <a:spcBef>
                <a:spcPts val="0"/>
              </a:spcBef>
              <a:spcAft>
                <a:spcPts val="0"/>
              </a:spcAft>
              <a:buClr>
                <a:srgbClr val="444F66"/>
              </a:buClr>
              <a:buSzPts val="1700"/>
              <a:buFont typeface="Lexend Deca"/>
              <a:buAutoNum type="arabicPeriod"/>
            </a:pPr>
            <a:r>
              <a:rPr lang="en-GB" sz="1700">
                <a:solidFill>
                  <a:srgbClr val="444F66"/>
                </a:solidFill>
                <a:latin typeface="Lexend Deca"/>
                <a:ea typeface="Lexend Deca"/>
                <a:cs typeface="Lexend Deca"/>
                <a:sym typeface="Lexend Deca"/>
              </a:rPr>
              <a:t>Across the world, 10% of the population is dyslexia, 6% are dyspraxic, 5% have ADHD, and 1-2% are autistic. Of this population it is estimated that less than 50% have been formally diagnosed. </a:t>
            </a:r>
            <a:endParaRPr sz="1700">
              <a:solidFill>
                <a:srgbClr val="444F66"/>
              </a:solidFill>
              <a:latin typeface="Lexend Deca"/>
              <a:ea typeface="Lexend Deca"/>
              <a:cs typeface="Lexend Deca"/>
              <a:sym typeface="Lexend Deca"/>
            </a:endParaRPr>
          </a:p>
          <a:p>
            <a:pPr marL="457200" lvl="0" indent="-336550" algn="l" rtl="0">
              <a:lnSpc>
                <a:spcPct val="115000"/>
              </a:lnSpc>
              <a:spcBef>
                <a:spcPts val="0"/>
              </a:spcBef>
              <a:spcAft>
                <a:spcPts val="0"/>
              </a:spcAft>
              <a:buClr>
                <a:srgbClr val="444F66"/>
              </a:buClr>
              <a:buSzPts val="1700"/>
              <a:buFont typeface="Lexend Deca"/>
              <a:buAutoNum type="arabicPeriod"/>
            </a:pPr>
            <a:r>
              <a:rPr lang="en-GB" sz="1700">
                <a:solidFill>
                  <a:srgbClr val="444F66"/>
                </a:solidFill>
                <a:latin typeface="Lexend Deca"/>
                <a:ea typeface="Lexend Deca"/>
                <a:cs typeface="Lexend Deca"/>
                <a:sym typeface="Lexend Deca"/>
              </a:rPr>
              <a:t>76% of people with a disability or neurodiverse condition do not fully disclose this at work. 43% of employees with disabilities or conditions do not feel comfortable to approach their employer to ask for change</a:t>
            </a:r>
            <a:endParaRPr sz="1700">
              <a:solidFill>
                <a:srgbClr val="444F66"/>
              </a:solidFill>
              <a:latin typeface="Lexend Deca"/>
              <a:ea typeface="Lexend Deca"/>
              <a:cs typeface="Lexend Deca"/>
              <a:sym typeface="Lexend Deca"/>
            </a:endParaRPr>
          </a:p>
          <a:p>
            <a:pPr marL="0" lvl="0" indent="0" algn="l" rtl="0">
              <a:lnSpc>
                <a:spcPct val="115000"/>
              </a:lnSpc>
              <a:spcBef>
                <a:spcPts val="1000"/>
              </a:spcBef>
              <a:spcAft>
                <a:spcPts val="0"/>
              </a:spcAft>
              <a:buClr>
                <a:schemeClr val="dk1"/>
              </a:buClr>
              <a:buSzPts val="1100"/>
              <a:buFont typeface="Arial"/>
              <a:buNone/>
            </a:pPr>
            <a:endParaRPr sz="1700">
              <a:solidFill>
                <a:schemeClr val="dk1"/>
              </a:solidFill>
              <a:latin typeface="Lexend Deca"/>
              <a:ea typeface="Lexend Deca"/>
              <a:cs typeface="Lexend Deca"/>
              <a:sym typeface="Lexend Deca"/>
            </a:endParaRPr>
          </a:p>
          <a:p>
            <a:pPr marL="0" lvl="0" indent="0" algn="l" rtl="0">
              <a:lnSpc>
                <a:spcPct val="115000"/>
              </a:lnSpc>
              <a:spcBef>
                <a:spcPts val="0"/>
              </a:spcBef>
              <a:spcAft>
                <a:spcPts val="0"/>
              </a:spcAft>
              <a:buClr>
                <a:schemeClr val="dk1"/>
              </a:buClr>
              <a:buSzPts val="1100"/>
              <a:buFont typeface="Arial"/>
              <a:buNone/>
            </a:pPr>
            <a:r>
              <a:rPr lang="en-GB" sz="1700">
                <a:solidFill>
                  <a:schemeClr val="dk1"/>
                </a:solidFill>
                <a:latin typeface="Lexend Deca"/>
                <a:ea typeface="Lexend Deca"/>
                <a:cs typeface="Lexend Deca"/>
                <a:sym typeface="Lexend Deca"/>
              </a:rPr>
              <a:t>It is estimated that less than 50% have formally diagnosed. </a:t>
            </a:r>
            <a:endParaRPr sz="1700">
              <a:solidFill>
                <a:schemeClr val="dk1"/>
              </a:solidFill>
              <a:latin typeface="Lexend Deca"/>
              <a:ea typeface="Lexend Deca"/>
              <a:cs typeface="Lexend Deca"/>
              <a:sym typeface="Lexend Deca"/>
            </a:endParaRPr>
          </a:p>
          <a:p>
            <a:pPr marL="0" lvl="0" indent="0" algn="l" rtl="0">
              <a:lnSpc>
                <a:spcPct val="115000"/>
              </a:lnSpc>
              <a:spcBef>
                <a:spcPts val="0"/>
              </a:spcBef>
              <a:spcAft>
                <a:spcPts val="0"/>
              </a:spcAft>
              <a:buClr>
                <a:schemeClr val="dk1"/>
              </a:buClr>
              <a:buSzPts val="1100"/>
              <a:buFont typeface="Arial"/>
              <a:buNone/>
            </a:pPr>
            <a:endParaRPr sz="2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4d4ddd8a62_0_1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solidFill>
                <a:srgbClr val="444F66"/>
              </a:solidFill>
              <a:latin typeface="Inter"/>
              <a:ea typeface="Inter"/>
              <a:cs typeface="Inter"/>
              <a:sym typeface="Inter"/>
            </a:endParaRPr>
          </a:p>
        </p:txBody>
      </p:sp>
      <p:sp>
        <p:nvSpPr>
          <p:cNvPr id="584" name="Google Shape;584;g24d4ddd8a62_0_1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4d4ddd8a62_0_15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g24d4ddd8a62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4d4ddd8a62_0_18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g24d4ddd8a62_0_1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4d4ddd8a62_0_15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g24d4ddd8a62_0_1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4d4ddd8a62_0_18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g24d4ddd8a62_0_1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4d4ddd8a62_0_16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g24d4ddd8a62_0_1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 - Title" type="title">
  <p:cSld name="TITLE">
    <p:spTree>
      <p:nvGrpSpPr>
        <p:cNvPr id="1" name="Shape 54"/>
        <p:cNvGrpSpPr/>
        <p:nvPr/>
      </p:nvGrpSpPr>
      <p:grpSpPr>
        <a:xfrm>
          <a:off x="0" y="0"/>
          <a:ext cx="0" cy="0"/>
          <a:chOff x="0" y="0"/>
          <a:chExt cx="0" cy="0"/>
        </a:xfrm>
      </p:grpSpPr>
      <p:sp>
        <p:nvSpPr>
          <p:cNvPr id="55" name="Google Shape;55;p14"/>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6000"/>
              <a:buFont typeface="Plus Jakarta Sans"/>
              <a:buNone/>
              <a:defRPr sz="60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57" name="Google Shape;57;p14"/>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8" name="Google Shape;58;p14"/>
          <p:cNvGrpSpPr/>
          <p:nvPr/>
        </p:nvGrpSpPr>
        <p:grpSpPr>
          <a:xfrm>
            <a:off x="697722" y="4285096"/>
            <a:ext cx="1678962" cy="349815"/>
            <a:chOff x="238125" y="2101750"/>
            <a:chExt cx="7129350" cy="1486675"/>
          </a:xfrm>
        </p:grpSpPr>
        <p:grpSp>
          <p:nvGrpSpPr>
            <p:cNvPr id="59" name="Google Shape;59;p14"/>
            <p:cNvGrpSpPr/>
            <p:nvPr/>
          </p:nvGrpSpPr>
          <p:grpSpPr>
            <a:xfrm>
              <a:off x="238125" y="2237750"/>
              <a:ext cx="1352275" cy="1350675"/>
              <a:chOff x="238125" y="2237750"/>
              <a:chExt cx="1352275" cy="1350675"/>
            </a:xfrm>
          </p:grpSpPr>
          <p:sp>
            <p:nvSpPr>
              <p:cNvPr id="60" name="Google Shape;60;p1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title="Texthelp logo"/>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14"/>
            <p:cNvGrpSpPr/>
            <p:nvPr/>
          </p:nvGrpSpPr>
          <p:grpSpPr>
            <a:xfrm>
              <a:off x="1834425" y="2101750"/>
              <a:ext cx="5533050" cy="1446675"/>
              <a:chOff x="1834425" y="2101750"/>
              <a:chExt cx="5533050" cy="1446675"/>
            </a:xfrm>
          </p:grpSpPr>
          <p:sp>
            <p:nvSpPr>
              <p:cNvPr id="63" name="Google Shape;63;p1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 - Title Magenta">
  <p:cSld name="TITLE_2">
    <p:spTree>
      <p:nvGrpSpPr>
        <p:cNvPr id="1" name="Shape 72"/>
        <p:cNvGrpSpPr/>
        <p:nvPr/>
      </p:nvGrpSpPr>
      <p:grpSpPr>
        <a:xfrm>
          <a:off x="0" y="0"/>
          <a:ext cx="0" cy="0"/>
          <a:chOff x="0" y="0"/>
          <a:chExt cx="0" cy="0"/>
        </a:xfrm>
      </p:grpSpPr>
      <p:sp>
        <p:nvSpPr>
          <p:cNvPr id="73" name="Google Shape;73;p15"/>
          <p:cNvSpPr/>
          <p:nvPr/>
        </p:nvSpPr>
        <p:spPr>
          <a:xfrm>
            <a:off x="0" y="0"/>
            <a:ext cx="9144000" cy="3777000"/>
          </a:xfrm>
          <a:prstGeom prst="rect">
            <a:avLst/>
          </a:prstGeom>
          <a:solidFill>
            <a:srgbClr val="E12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chemeClr val="lt1"/>
              </a:buClr>
              <a:buSzPts val="6000"/>
              <a:buFont typeface="Plus Jakarta Sans"/>
              <a:buNone/>
              <a:defRPr sz="6000">
                <a:solidFill>
                  <a:schemeClr val="lt1"/>
                </a:solidFill>
                <a:latin typeface="Plus Jakarta Sans"/>
                <a:ea typeface="Plus Jakarta Sans"/>
                <a:cs typeface="Plus Jakarta Sans"/>
                <a:sym typeface="Plus Jakarta Sans"/>
              </a:defRPr>
            </a:lvl1pPr>
            <a:lvl2pPr lvl="1" rtl="0">
              <a:spcBef>
                <a:spcPts val="0"/>
              </a:spcBef>
              <a:spcAft>
                <a:spcPts val="0"/>
              </a:spcAft>
              <a:buClr>
                <a:schemeClr val="lt1"/>
              </a:buClr>
              <a:buSzPts val="6000"/>
              <a:buFont typeface="Inter"/>
              <a:buNone/>
              <a:defRPr sz="6000">
                <a:solidFill>
                  <a:schemeClr val="lt1"/>
                </a:solidFill>
                <a:latin typeface="Inter"/>
                <a:ea typeface="Inter"/>
                <a:cs typeface="Inter"/>
                <a:sym typeface="Inter"/>
              </a:defRPr>
            </a:lvl2pPr>
            <a:lvl3pPr lvl="2" rtl="0">
              <a:spcBef>
                <a:spcPts val="0"/>
              </a:spcBef>
              <a:spcAft>
                <a:spcPts val="0"/>
              </a:spcAft>
              <a:buClr>
                <a:schemeClr val="lt1"/>
              </a:buClr>
              <a:buSzPts val="6000"/>
              <a:buFont typeface="Inter"/>
              <a:buNone/>
              <a:defRPr sz="6000">
                <a:solidFill>
                  <a:schemeClr val="lt1"/>
                </a:solidFill>
                <a:latin typeface="Inter"/>
                <a:ea typeface="Inter"/>
                <a:cs typeface="Inter"/>
                <a:sym typeface="Inter"/>
              </a:defRPr>
            </a:lvl3pPr>
            <a:lvl4pPr lvl="3" rtl="0">
              <a:spcBef>
                <a:spcPts val="0"/>
              </a:spcBef>
              <a:spcAft>
                <a:spcPts val="0"/>
              </a:spcAft>
              <a:buClr>
                <a:schemeClr val="lt1"/>
              </a:buClr>
              <a:buSzPts val="6000"/>
              <a:buFont typeface="Inter"/>
              <a:buNone/>
              <a:defRPr sz="6000">
                <a:solidFill>
                  <a:schemeClr val="lt1"/>
                </a:solidFill>
                <a:latin typeface="Inter"/>
                <a:ea typeface="Inter"/>
                <a:cs typeface="Inter"/>
                <a:sym typeface="Inter"/>
              </a:defRPr>
            </a:lvl4pPr>
            <a:lvl5pPr lvl="4" rtl="0">
              <a:spcBef>
                <a:spcPts val="0"/>
              </a:spcBef>
              <a:spcAft>
                <a:spcPts val="0"/>
              </a:spcAft>
              <a:buClr>
                <a:schemeClr val="lt1"/>
              </a:buClr>
              <a:buSzPts val="6000"/>
              <a:buFont typeface="Inter"/>
              <a:buNone/>
              <a:defRPr sz="6000">
                <a:solidFill>
                  <a:schemeClr val="lt1"/>
                </a:solidFill>
                <a:latin typeface="Inter"/>
                <a:ea typeface="Inter"/>
                <a:cs typeface="Inter"/>
                <a:sym typeface="Inter"/>
              </a:defRPr>
            </a:lvl5pPr>
            <a:lvl6pPr lvl="5" rtl="0">
              <a:spcBef>
                <a:spcPts val="0"/>
              </a:spcBef>
              <a:spcAft>
                <a:spcPts val="0"/>
              </a:spcAft>
              <a:buClr>
                <a:schemeClr val="lt1"/>
              </a:buClr>
              <a:buSzPts val="6000"/>
              <a:buFont typeface="Inter"/>
              <a:buNone/>
              <a:defRPr sz="6000">
                <a:solidFill>
                  <a:schemeClr val="lt1"/>
                </a:solidFill>
                <a:latin typeface="Inter"/>
                <a:ea typeface="Inter"/>
                <a:cs typeface="Inter"/>
                <a:sym typeface="Inter"/>
              </a:defRPr>
            </a:lvl6pPr>
            <a:lvl7pPr lvl="6" rtl="0">
              <a:spcBef>
                <a:spcPts val="0"/>
              </a:spcBef>
              <a:spcAft>
                <a:spcPts val="0"/>
              </a:spcAft>
              <a:buClr>
                <a:schemeClr val="lt1"/>
              </a:buClr>
              <a:buSzPts val="6000"/>
              <a:buFont typeface="Inter"/>
              <a:buNone/>
              <a:defRPr sz="6000">
                <a:solidFill>
                  <a:schemeClr val="lt1"/>
                </a:solidFill>
                <a:latin typeface="Inter"/>
                <a:ea typeface="Inter"/>
                <a:cs typeface="Inter"/>
                <a:sym typeface="Inter"/>
              </a:defRPr>
            </a:lvl7pPr>
            <a:lvl8pPr lvl="7" rtl="0">
              <a:spcBef>
                <a:spcPts val="0"/>
              </a:spcBef>
              <a:spcAft>
                <a:spcPts val="0"/>
              </a:spcAft>
              <a:buClr>
                <a:schemeClr val="lt1"/>
              </a:buClr>
              <a:buSzPts val="6000"/>
              <a:buFont typeface="Inter"/>
              <a:buNone/>
              <a:defRPr sz="6000">
                <a:solidFill>
                  <a:schemeClr val="lt1"/>
                </a:solidFill>
                <a:latin typeface="Inter"/>
                <a:ea typeface="Inter"/>
                <a:cs typeface="Inter"/>
                <a:sym typeface="Inter"/>
              </a:defRPr>
            </a:lvl8pPr>
            <a:lvl9pPr lvl="8" rtl="0">
              <a:spcBef>
                <a:spcPts val="0"/>
              </a:spcBef>
              <a:spcAft>
                <a:spcPts val="0"/>
              </a:spcAft>
              <a:buClr>
                <a:schemeClr val="lt1"/>
              </a:buClr>
              <a:buSzPts val="6000"/>
              <a:buFont typeface="Inter"/>
              <a:buNone/>
              <a:defRPr sz="6000">
                <a:solidFill>
                  <a:schemeClr val="lt1"/>
                </a:solidFill>
                <a:latin typeface="Inter"/>
                <a:ea typeface="Inter"/>
                <a:cs typeface="Inter"/>
                <a:sym typeface="Inter"/>
              </a:defRPr>
            </a:lvl9pPr>
          </a:lstStyle>
          <a:p>
            <a:endParaRPr/>
          </a:p>
        </p:txBody>
      </p:sp>
      <p:sp>
        <p:nvSpPr>
          <p:cNvPr id="75" name="Google Shape;75;p15"/>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FFFFFF"/>
              </a:buClr>
              <a:buSzPts val="2400"/>
              <a:buFont typeface="Inter"/>
              <a:buNone/>
              <a:defRPr sz="2400">
                <a:solidFill>
                  <a:srgbClr val="FFFFFF"/>
                </a:solidFill>
                <a:latin typeface="Inter"/>
                <a:ea typeface="Inter"/>
                <a:cs typeface="Inter"/>
                <a:sym typeface="Inter"/>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grpSp>
        <p:nvGrpSpPr>
          <p:cNvPr id="76" name="Google Shape;76;p15"/>
          <p:cNvGrpSpPr/>
          <p:nvPr/>
        </p:nvGrpSpPr>
        <p:grpSpPr>
          <a:xfrm>
            <a:off x="697722" y="4285096"/>
            <a:ext cx="1678962" cy="349815"/>
            <a:chOff x="238125" y="2101750"/>
            <a:chExt cx="7129350" cy="1486675"/>
          </a:xfrm>
        </p:grpSpPr>
        <p:grpSp>
          <p:nvGrpSpPr>
            <p:cNvPr id="77" name="Google Shape;77;p15"/>
            <p:cNvGrpSpPr/>
            <p:nvPr/>
          </p:nvGrpSpPr>
          <p:grpSpPr>
            <a:xfrm>
              <a:off x="238125" y="2237750"/>
              <a:ext cx="1352275" cy="1350675"/>
              <a:chOff x="238125" y="2237750"/>
              <a:chExt cx="1352275" cy="1350675"/>
            </a:xfrm>
          </p:grpSpPr>
          <p:sp>
            <p:nvSpPr>
              <p:cNvPr id="78" name="Google Shape;78;p1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title="Texthelp logo"/>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15"/>
            <p:cNvGrpSpPr/>
            <p:nvPr/>
          </p:nvGrpSpPr>
          <p:grpSpPr>
            <a:xfrm>
              <a:off x="1834425" y="2101750"/>
              <a:ext cx="5533050" cy="1446675"/>
              <a:chOff x="1834425" y="2101750"/>
              <a:chExt cx="5533050" cy="1446675"/>
            </a:xfrm>
          </p:grpSpPr>
          <p:sp>
            <p:nvSpPr>
              <p:cNvPr id="81" name="Google Shape;81;p1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 - Section Title" type="secHead">
  <p:cSld name="SECTION_HEADER">
    <p:spTree>
      <p:nvGrpSpPr>
        <p:cNvPr id="1" name="Shape 90"/>
        <p:cNvGrpSpPr/>
        <p:nvPr/>
      </p:nvGrpSpPr>
      <p:grpSpPr>
        <a:xfrm>
          <a:off x="0" y="0"/>
          <a:ext cx="0" cy="0"/>
          <a:chOff x="0" y="0"/>
          <a:chExt cx="0" cy="0"/>
        </a:xfrm>
      </p:grpSpPr>
      <p:sp>
        <p:nvSpPr>
          <p:cNvPr id="91" name="Google Shape;9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92" name="Google Shape;92;p1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Plus Jakarta Sans"/>
              <a:buNone/>
              <a:defRPr sz="48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grpSp>
        <p:nvGrpSpPr>
          <p:cNvPr id="93" name="Google Shape;93;p16"/>
          <p:cNvGrpSpPr/>
          <p:nvPr/>
        </p:nvGrpSpPr>
        <p:grpSpPr>
          <a:xfrm>
            <a:off x="7724692" y="271192"/>
            <a:ext cx="1141409" cy="237868"/>
            <a:chOff x="238125" y="2101750"/>
            <a:chExt cx="7129350" cy="1486675"/>
          </a:xfrm>
        </p:grpSpPr>
        <p:grpSp>
          <p:nvGrpSpPr>
            <p:cNvPr id="94" name="Google Shape;94;p16"/>
            <p:cNvGrpSpPr/>
            <p:nvPr/>
          </p:nvGrpSpPr>
          <p:grpSpPr>
            <a:xfrm>
              <a:off x="238125" y="2237750"/>
              <a:ext cx="1352275" cy="1350675"/>
              <a:chOff x="238125" y="2237750"/>
              <a:chExt cx="1352275" cy="1350675"/>
            </a:xfrm>
          </p:grpSpPr>
          <p:sp>
            <p:nvSpPr>
              <p:cNvPr id="95" name="Google Shape;95;p1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16"/>
            <p:cNvGrpSpPr/>
            <p:nvPr/>
          </p:nvGrpSpPr>
          <p:grpSpPr>
            <a:xfrm>
              <a:off x="1834425" y="2101750"/>
              <a:ext cx="5533050" cy="1446675"/>
              <a:chOff x="1834425" y="2101750"/>
              <a:chExt cx="5533050" cy="1446675"/>
            </a:xfrm>
          </p:grpSpPr>
          <p:sp>
            <p:nvSpPr>
              <p:cNvPr id="98" name="Google Shape;98;p1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 - Section Title">
  <p:cSld name="SECTION_HEADER_1">
    <p:bg>
      <p:bgPr>
        <a:solidFill>
          <a:srgbClr val="2A3953"/>
        </a:solid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09" name="Google Shape;109;p1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grpSp>
        <p:nvGrpSpPr>
          <p:cNvPr id="110" name="Google Shape;110;p17"/>
          <p:cNvGrpSpPr/>
          <p:nvPr/>
        </p:nvGrpSpPr>
        <p:grpSpPr>
          <a:xfrm>
            <a:off x="7724692" y="271192"/>
            <a:ext cx="1141409" cy="237868"/>
            <a:chOff x="238125" y="2101750"/>
            <a:chExt cx="7129350" cy="1486675"/>
          </a:xfrm>
        </p:grpSpPr>
        <p:grpSp>
          <p:nvGrpSpPr>
            <p:cNvPr id="111" name="Google Shape;111;p17"/>
            <p:cNvGrpSpPr/>
            <p:nvPr/>
          </p:nvGrpSpPr>
          <p:grpSpPr>
            <a:xfrm>
              <a:off x="238125" y="2237750"/>
              <a:ext cx="1352275" cy="1350675"/>
              <a:chOff x="238125" y="2237750"/>
              <a:chExt cx="1352275" cy="1350675"/>
            </a:xfrm>
          </p:grpSpPr>
          <p:sp>
            <p:nvSpPr>
              <p:cNvPr id="112" name="Google Shape;112;p1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17"/>
            <p:cNvGrpSpPr/>
            <p:nvPr/>
          </p:nvGrpSpPr>
          <p:grpSpPr>
            <a:xfrm>
              <a:off x="1834425" y="2101750"/>
              <a:ext cx="5533050" cy="1446675"/>
              <a:chOff x="1834425" y="2101750"/>
              <a:chExt cx="5533050" cy="1446675"/>
            </a:xfrm>
          </p:grpSpPr>
          <p:sp>
            <p:nvSpPr>
              <p:cNvPr id="115" name="Google Shape;115;p1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 - Section Title">
  <p:cSld name="SECTION_HEADER_1_1">
    <p:bg>
      <p:bgPr>
        <a:solidFill>
          <a:srgbClr val="E12362"/>
        </a:solidFill>
        <a:effectLst/>
      </p:bgPr>
    </p:bg>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126" name="Google Shape;12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127" name="Google Shape;127;p18"/>
          <p:cNvGrpSpPr/>
          <p:nvPr/>
        </p:nvGrpSpPr>
        <p:grpSpPr>
          <a:xfrm>
            <a:off x="7724692" y="271192"/>
            <a:ext cx="1141409" cy="237868"/>
            <a:chOff x="238125" y="2101750"/>
            <a:chExt cx="7129350" cy="1486675"/>
          </a:xfrm>
        </p:grpSpPr>
        <p:grpSp>
          <p:nvGrpSpPr>
            <p:cNvPr id="128" name="Google Shape;128;p18"/>
            <p:cNvGrpSpPr/>
            <p:nvPr/>
          </p:nvGrpSpPr>
          <p:grpSpPr>
            <a:xfrm>
              <a:off x="238125" y="2237750"/>
              <a:ext cx="1352275" cy="1350675"/>
              <a:chOff x="238125" y="2237750"/>
              <a:chExt cx="1352275" cy="1350675"/>
            </a:xfrm>
          </p:grpSpPr>
          <p:sp>
            <p:nvSpPr>
              <p:cNvPr id="129" name="Google Shape;129;p1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18"/>
            <p:cNvGrpSpPr/>
            <p:nvPr/>
          </p:nvGrpSpPr>
          <p:grpSpPr>
            <a:xfrm>
              <a:off x="1834425" y="2101750"/>
              <a:ext cx="5533050" cy="1446675"/>
              <a:chOff x="1834425" y="2101750"/>
              <a:chExt cx="5533050" cy="1446675"/>
            </a:xfrm>
          </p:grpSpPr>
          <p:sp>
            <p:nvSpPr>
              <p:cNvPr id="132" name="Google Shape;132;p1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 name="Google Shape;133;p1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4" name="Google Shape;134;p1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5" name="Google Shape;135;p1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6" name="Google Shape;136;p1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7" name="Google Shape;137;p1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8" name="Google Shape;138;p1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9" name="Google Shape;139;p1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0" name="Google Shape;140;p1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 - Bulleted List" type="tx">
  <p:cSld name="TITLE_AND_BODY">
    <p:spTree>
      <p:nvGrpSpPr>
        <p:cNvPr id="1" name="Shape 141"/>
        <p:cNvGrpSpPr/>
        <p:nvPr/>
      </p:nvGrpSpPr>
      <p:grpSpPr>
        <a:xfrm>
          <a:off x="0" y="0"/>
          <a:ext cx="0" cy="0"/>
          <a:chOff x="0" y="0"/>
          <a:chExt cx="0" cy="0"/>
        </a:xfrm>
      </p:grpSpPr>
      <p:sp>
        <p:nvSpPr>
          <p:cNvPr id="142" name="Google Shape;14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43" name="Google Shape;143;p19"/>
          <p:cNvSpPr txBox="1">
            <a:spLocks noGrp="1"/>
          </p:cNvSpPr>
          <p:nvPr>
            <p:ph type="title"/>
          </p:nvPr>
        </p:nvSpPr>
        <p:spPr>
          <a:xfrm>
            <a:off x="672800" y="637525"/>
            <a:ext cx="73581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Plus Jakarta Sans"/>
              <a:buNone/>
              <a:defRPr sz="3600">
                <a:latin typeface="Plus Jakarta Sans"/>
                <a:ea typeface="Plus Jakarta Sans"/>
                <a:cs typeface="Plus Jakarta Sans"/>
                <a:sym typeface="Plus Jakarta Sans"/>
              </a:defRPr>
            </a:lvl1pPr>
            <a:lvl2pPr lvl="1" rtl="0">
              <a:spcBef>
                <a:spcPts val="0"/>
              </a:spcBef>
              <a:spcAft>
                <a:spcPts val="0"/>
              </a:spcAft>
              <a:buSzPts val="3600"/>
              <a:buFont typeface="Inter"/>
              <a:buNone/>
              <a:defRPr sz="3600">
                <a:latin typeface="Inter"/>
                <a:ea typeface="Inter"/>
                <a:cs typeface="Inter"/>
                <a:sym typeface="Inter"/>
              </a:defRPr>
            </a:lvl2pPr>
            <a:lvl3pPr lvl="2" rtl="0">
              <a:spcBef>
                <a:spcPts val="0"/>
              </a:spcBef>
              <a:spcAft>
                <a:spcPts val="0"/>
              </a:spcAft>
              <a:buSzPts val="3600"/>
              <a:buFont typeface="Inter"/>
              <a:buNone/>
              <a:defRPr sz="3600">
                <a:latin typeface="Inter"/>
                <a:ea typeface="Inter"/>
                <a:cs typeface="Inter"/>
                <a:sym typeface="Inter"/>
              </a:defRPr>
            </a:lvl3pPr>
            <a:lvl4pPr lvl="3" rtl="0">
              <a:spcBef>
                <a:spcPts val="0"/>
              </a:spcBef>
              <a:spcAft>
                <a:spcPts val="0"/>
              </a:spcAft>
              <a:buSzPts val="3600"/>
              <a:buFont typeface="Inter"/>
              <a:buNone/>
              <a:defRPr sz="3600">
                <a:latin typeface="Inter"/>
                <a:ea typeface="Inter"/>
                <a:cs typeface="Inter"/>
                <a:sym typeface="Inter"/>
              </a:defRPr>
            </a:lvl4pPr>
            <a:lvl5pPr lvl="4" rtl="0">
              <a:spcBef>
                <a:spcPts val="0"/>
              </a:spcBef>
              <a:spcAft>
                <a:spcPts val="0"/>
              </a:spcAft>
              <a:buSzPts val="3600"/>
              <a:buFont typeface="Inter"/>
              <a:buNone/>
              <a:defRPr sz="3600">
                <a:latin typeface="Inter"/>
                <a:ea typeface="Inter"/>
                <a:cs typeface="Inter"/>
                <a:sym typeface="Inter"/>
              </a:defRPr>
            </a:lvl5pPr>
            <a:lvl6pPr lvl="5" rtl="0">
              <a:spcBef>
                <a:spcPts val="0"/>
              </a:spcBef>
              <a:spcAft>
                <a:spcPts val="0"/>
              </a:spcAft>
              <a:buSzPts val="3600"/>
              <a:buFont typeface="Inter"/>
              <a:buNone/>
              <a:defRPr sz="3600">
                <a:latin typeface="Inter"/>
                <a:ea typeface="Inter"/>
                <a:cs typeface="Inter"/>
                <a:sym typeface="Inter"/>
              </a:defRPr>
            </a:lvl6pPr>
            <a:lvl7pPr lvl="6" rtl="0">
              <a:spcBef>
                <a:spcPts val="0"/>
              </a:spcBef>
              <a:spcAft>
                <a:spcPts val="0"/>
              </a:spcAft>
              <a:buSzPts val="3600"/>
              <a:buFont typeface="Inter"/>
              <a:buNone/>
              <a:defRPr sz="3600">
                <a:latin typeface="Inter"/>
                <a:ea typeface="Inter"/>
                <a:cs typeface="Inter"/>
                <a:sym typeface="Inter"/>
              </a:defRPr>
            </a:lvl7pPr>
            <a:lvl8pPr lvl="7" rtl="0">
              <a:spcBef>
                <a:spcPts val="0"/>
              </a:spcBef>
              <a:spcAft>
                <a:spcPts val="0"/>
              </a:spcAft>
              <a:buSzPts val="3600"/>
              <a:buFont typeface="Inter"/>
              <a:buNone/>
              <a:defRPr sz="3600">
                <a:latin typeface="Inter"/>
                <a:ea typeface="Inter"/>
                <a:cs typeface="Inter"/>
                <a:sym typeface="Inter"/>
              </a:defRPr>
            </a:lvl8pPr>
            <a:lvl9pPr lvl="8" rtl="0">
              <a:spcBef>
                <a:spcPts val="0"/>
              </a:spcBef>
              <a:spcAft>
                <a:spcPts val="0"/>
              </a:spcAft>
              <a:buSzPts val="3600"/>
              <a:buFont typeface="Inter"/>
              <a:buNone/>
              <a:defRPr sz="3600">
                <a:latin typeface="Inter"/>
                <a:ea typeface="Inter"/>
                <a:cs typeface="Inter"/>
                <a:sym typeface="Inter"/>
              </a:defRPr>
            </a:lvl9pPr>
          </a:lstStyle>
          <a:p>
            <a:endParaRPr/>
          </a:p>
        </p:txBody>
      </p:sp>
      <p:sp>
        <p:nvSpPr>
          <p:cNvPr id="144" name="Google Shape;144;p19"/>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D3269"/>
              </a:buClr>
              <a:buSzPts val="1400"/>
              <a:buFont typeface="Inter"/>
              <a:buChar char="●"/>
              <a:defRPr sz="1400">
                <a:latin typeface="Inter"/>
                <a:ea typeface="Inter"/>
                <a:cs typeface="Inter"/>
                <a:sym typeface="Inter"/>
              </a:defRPr>
            </a:lvl1pPr>
            <a:lvl2pPr marL="914400" lvl="1" indent="-317500" rtl="0">
              <a:spcBef>
                <a:spcPts val="1000"/>
              </a:spcBef>
              <a:spcAft>
                <a:spcPts val="0"/>
              </a:spcAft>
              <a:buSzPts val="1400"/>
              <a:buFont typeface="Inter"/>
              <a:buChar char="○"/>
              <a:defRPr>
                <a:latin typeface="Inter"/>
                <a:ea typeface="Inter"/>
                <a:cs typeface="Inter"/>
                <a:sym typeface="Inter"/>
              </a:defRPr>
            </a:lvl2pPr>
            <a:lvl3pPr marL="1371600" lvl="2" indent="-317500" rtl="0">
              <a:spcBef>
                <a:spcPts val="1000"/>
              </a:spcBef>
              <a:spcAft>
                <a:spcPts val="0"/>
              </a:spcAft>
              <a:buSzPts val="1400"/>
              <a:buFont typeface="Inter"/>
              <a:buChar char="■"/>
              <a:defRPr>
                <a:latin typeface="Inter"/>
                <a:ea typeface="Inter"/>
                <a:cs typeface="Inter"/>
                <a:sym typeface="Inter"/>
              </a:defRPr>
            </a:lvl3pPr>
            <a:lvl4pPr marL="1828800" lvl="3" indent="-317500" rtl="0">
              <a:spcBef>
                <a:spcPts val="1000"/>
              </a:spcBef>
              <a:spcAft>
                <a:spcPts val="0"/>
              </a:spcAft>
              <a:buSzPts val="1400"/>
              <a:buFont typeface="Inter"/>
              <a:buChar char="●"/>
              <a:defRPr>
                <a:latin typeface="Inter"/>
                <a:ea typeface="Inter"/>
                <a:cs typeface="Inter"/>
                <a:sym typeface="Inter"/>
              </a:defRPr>
            </a:lvl4pPr>
            <a:lvl5pPr marL="2286000" lvl="4" indent="-317500" rtl="0">
              <a:spcBef>
                <a:spcPts val="1000"/>
              </a:spcBef>
              <a:spcAft>
                <a:spcPts val="0"/>
              </a:spcAft>
              <a:buSzPts val="1400"/>
              <a:buFont typeface="Inter"/>
              <a:buChar char="○"/>
              <a:defRPr>
                <a:latin typeface="Inter"/>
                <a:ea typeface="Inter"/>
                <a:cs typeface="Inter"/>
                <a:sym typeface="Inter"/>
              </a:defRPr>
            </a:lvl5pPr>
            <a:lvl6pPr marL="2743200" lvl="5" indent="-317500" rtl="0">
              <a:spcBef>
                <a:spcPts val="1000"/>
              </a:spcBef>
              <a:spcAft>
                <a:spcPts val="0"/>
              </a:spcAft>
              <a:buSzPts val="1400"/>
              <a:buFont typeface="Inter"/>
              <a:buChar char="■"/>
              <a:defRPr>
                <a:latin typeface="Inter"/>
                <a:ea typeface="Inter"/>
                <a:cs typeface="Inter"/>
                <a:sym typeface="Inter"/>
              </a:defRPr>
            </a:lvl6pPr>
            <a:lvl7pPr marL="3200400" lvl="6" indent="-317500" rtl="0">
              <a:spcBef>
                <a:spcPts val="1000"/>
              </a:spcBef>
              <a:spcAft>
                <a:spcPts val="0"/>
              </a:spcAft>
              <a:buSzPts val="1400"/>
              <a:buFont typeface="Inter"/>
              <a:buChar char="●"/>
              <a:defRPr>
                <a:latin typeface="Inter"/>
                <a:ea typeface="Inter"/>
                <a:cs typeface="Inter"/>
                <a:sym typeface="Inter"/>
              </a:defRPr>
            </a:lvl7pPr>
            <a:lvl8pPr marL="3657600" lvl="7" indent="-317500" rtl="0">
              <a:spcBef>
                <a:spcPts val="1000"/>
              </a:spcBef>
              <a:spcAft>
                <a:spcPts val="0"/>
              </a:spcAft>
              <a:buSzPts val="1400"/>
              <a:buFont typeface="Inter"/>
              <a:buChar char="○"/>
              <a:defRPr>
                <a:latin typeface="Inter"/>
                <a:ea typeface="Inter"/>
                <a:cs typeface="Inter"/>
                <a:sym typeface="Inter"/>
              </a:defRPr>
            </a:lvl8pPr>
            <a:lvl9pPr marL="4114800" lvl="8" indent="-317500" rtl="0">
              <a:spcBef>
                <a:spcPts val="1000"/>
              </a:spcBef>
              <a:spcAft>
                <a:spcPts val="1000"/>
              </a:spcAft>
              <a:buSzPts val="1400"/>
              <a:buFont typeface="Inter"/>
              <a:buChar char="■"/>
              <a:defRPr>
                <a:latin typeface="Inter"/>
                <a:ea typeface="Inter"/>
                <a:cs typeface="Inter"/>
                <a:sym typeface="Inter"/>
              </a:defRPr>
            </a:lvl9pPr>
          </a:lstStyle>
          <a:p>
            <a:endParaRPr/>
          </a:p>
        </p:txBody>
      </p:sp>
      <p:grpSp>
        <p:nvGrpSpPr>
          <p:cNvPr id="145" name="Google Shape;145;p19"/>
          <p:cNvGrpSpPr/>
          <p:nvPr/>
        </p:nvGrpSpPr>
        <p:grpSpPr>
          <a:xfrm>
            <a:off x="7724692" y="271192"/>
            <a:ext cx="1141409" cy="237868"/>
            <a:chOff x="238125" y="2101750"/>
            <a:chExt cx="7129350" cy="1486675"/>
          </a:xfrm>
        </p:grpSpPr>
        <p:grpSp>
          <p:nvGrpSpPr>
            <p:cNvPr id="146" name="Google Shape;146;p19"/>
            <p:cNvGrpSpPr/>
            <p:nvPr/>
          </p:nvGrpSpPr>
          <p:grpSpPr>
            <a:xfrm>
              <a:off x="238125" y="2237750"/>
              <a:ext cx="1352275" cy="1350675"/>
              <a:chOff x="238125" y="2237750"/>
              <a:chExt cx="1352275" cy="1350675"/>
            </a:xfrm>
          </p:grpSpPr>
          <p:sp>
            <p:nvSpPr>
              <p:cNvPr id="147" name="Google Shape;147;p1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19"/>
            <p:cNvGrpSpPr/>
            <p:nvPr/>
          </p:nvGrpSpPr>
          <p:grpSpPr>
            <a:xfrm>
              <a:off x="1834425" y="2101750"/>
              <a:ext cx="5533050" cy="1446675"/>
              <a:chOff x="1834425" y="2101750"/>
              <a:chExt cx="5533050" cy="1446675"/>
            </a:xfrm>
          </p:grpSpPr>
          <p:sp>
            <p:nvSpPr>
              <p:cNvPr id="150" name="Google Shape;150;p1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 - Blank" type="blank">
  <p:cSld name="BLANK">
    <p:spTree>
      <p:nvGrpSpPr>
        <p:cNvPr id="1" name="Shape 159"/>
        <p:cNvGrpSpPr/>
        <p:nvPr/>
      </p:nvGrpSpPr>
      <p:grpSpPr>
        <a:xfrm>
          <a:off x="0" y="0"/>
          <a:ext cx="0" cy="0"/>
          <a:chOff x="0" y="0"/>
          <a:chExt cx="0" cy="0"/>
        </a:xfrm>
      </p:grpSpPr>
      <p:sp>
        <p:nvSpPr>
          <p:cNvPr id="160" name="Google Shape;16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61" name="Google Shape;161;p20"/>
          <p:cNvGrpSpPr/>
          <p:nvPr/>
        </p:nvGrpSpPr>
        <p:grpSpPr>
          <a:xfrm>
            <a:off x="7724692" y="271192"/>
            <a:ext cx="1141409" cy="237868"/>
            <a:chOff x="238125" y="2101750"/>
            <a:chExt cx="7129350" cy="1486675"/>
          </a:xfrm>
        </p:grpSpPr>
        <p:grpSp>
          <p:nvGrpSpPr>
            <p:cNvPr id="162" name="Google Shape;162;p20"/>
            <p:cNvGrpSpPr/>
            <p:nvPr/>
          </p:nvGrpSpPr>
          <p:grpSpPr>
            <a:xfrm>
              <a:off x="238125" y="2237750"/>
              <a:ext cx="1352275" cy="1350675"/>
              <a:chOff x="238125" y="2237750"/>
              <a:chExt cx="1352275" cy="1350675"/>
            </a:xfrm>
          </p:grpSpPr>
          <p:sp>
            <p:nvSpPr>
              <p:cNvPr id="163" name="Google Shape;163;p20"/>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20"/>
            <p:cNvGrpSpPr/>
            <p:nvPr/>
          </p:nvGrpSpPr>
          <p:grpSpPr>
            <a:xfrm>
              <a:off x="1834425" y="2101750"/>
              <a:ext cx="5533050" cy="1446675"/>
              <a:chOff x="1834425" y="2101750"/>
              <a:chExt cx="5533050" cy="1446675"/>
            </a:xfrm>
          </p:grpSpPr>
          <p:sp>
            <p:nvSpPr>
              <p:cNvPr id="166" name="Google Shape;166;p20"/>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175"/>
        <p:cNvGrpSpPr/>
        <p:nvPr/>
      </p:nvGrpSpPr>
      <p:grpSpPr>
        <a:xfrm>
          <a:off x="0" y="0"/>
          <a:ext cx="0" cy="0"/>
          <a:chOff x="0" y="0"/>
          <a:chExt cx="0" cy="0"/>
        </a:xfrm>
      </p:grpSpPr>
      <p:sp>
        <p:nvSpPr>
          <p:cNvPr id="176" name="Google Shape;17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J - Title">
  <p:cSld name="TITLE_1">
    <p:spTree>
      <p:nvGrpSpPr>
        <p:cNvPr id="1" name="Shape 177"/>
        <p:cNvGrpSpPr/>
        <p:nvPr/>
      </p:nvGrpSpPr>
      <p:grpSpPr>
        <a:xfrm>
          <a:off x="0" y="0"/>
          <a:ext cx="0" cy="0"/>
          <a:chOff x="0" y="0"/>
          <a:chExt cx="0" cy="0"/>
        </a:xfrm>
      </p:grpSpPr>
      <p:sp>
        <p:nvSpPr>
          <p:cNvPr id="178" name="Google Shape;178;p22"/>
          <p:cNvSpPr/>
          <p:nvPr/>
        </p:nvSpPr>
        <p:spPr>
          <a:xfrm>
            <a:off x="0" y="0"/>
            <a:ext cx="9144000" cy="3777000"/>
          </a:xfrm>
          <a:prstGeom prst="rect">
            <a:avLst/>
          </a:prstGeom>
          <a:gradFill>
            <a:gsLst>
              <a:gs pos="0">
                <a:srgbClr val="2C2E7B"/>
              </a:gs>
              <a:gs pos="100000">
                <a:srgbClr val="161F4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C2E7B"/>
              </a:solidFill>
            </a:endParaRPr>
          </a:p>
        </p:txBody>
      </p:sp>
      <p:sp>
        <p:nvSpPr>
          <p:cNvPr id="179" name="Google Shape;179;p22"/>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chemeClr val="lt1"/>
              </a:buClr>
              <a:buSzPts val="6000"/>
              <a:buFont typeface="Plus Jakarta Sans"/>
              <a:buNone/>
              <a:defRPr sz="6000">
                <a:solidFill>
                  <a:schemeClr val="lt1"/>
                </a:solidFill>
                <a:latin typeface="Plus Jakarta Sans"/>
                <a:ea typeface="Plus Jakarta Sans"/>
                <a:cs typeface="Plus Jakarta Sans"/>
                <a:sym typeface="Plus Jakarta Sans"/>
              </a:defRPr>
            </a:lvl1pPr>
            <a:lvl2pPr lvl="1"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180" name="Google Shape;180;p22"/>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chemeClr val="lt1"/>
              </a:buClr>
              <a:buSzPts val="2400"/>
              <a:buFont typeface="Inter"/>
              <a:buNone/>
              <a:defRPr sz="2400">
                <a:solidFill>
                  <a:schemeClr val="lt1"/>
                </a:solidFill>
                <a:latin typeface="Inter"/>
                <a:ea typeface="Inter"/>
                <a:cs typeface="Inter"/>
                <a:sym typeface="In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81" name="Google Shape;181;p22" descr="Don Johnston logo" title="Don Johnston logo"/>
          <p:cNvPicPr preferRelativeResize="0"/>
          <p:nvPr/>
        </p:nvPicPr>
        <p:blipFill>
          <a:blip r:embed="rId2">
            <a:alphaModFix/>
          </a:blip>
          <a:stretch>
            <a:fillRect/>
          </a:stretch>
        </p:blipFill>
        <p:spPr>
          <a:xfrm>
            <a:off x="697725" y="4222225"/>
            <a:ext cx="2669276" cy="4457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J - Section Title">
  <p:cSld name="SECTION_HEADER_2">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Plus Jakarta Sans ExtraBold"/>
              <a:buNone/>
              <a:defRPr sz="4800" b="0">
                <a:solidFill>
                  <a:srgbClr val="444F66"/>
                </a:solidFill>
                <a:latin typeface="Plus Jakarta Sans ExtraBold"/>
                <a:ea typeface="Plus Jakarta Sans ExtraBold"/>
                <a:cs typeface="Plus Jakarta Sans ExtraBold"/>
                <a:sym typeface="Plus Jakarta Sans ExtraBold"/>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sp>
        <p:nvSpPr>
          <p:cNvPr id="184" name="Google Shape;18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44546F"/>
                </a:solidFill>
                <a:latin typeface="Plus Jakarta Sans"/>
                <a:ea typeface="Plus Jakarta Sans"/>
                <a:cs typeface="Plus Jakarta Sans"/>
                <a:sym typeface="Plus Jakarta Sans"/>
              </a:defRPr>
            </a:lvl1pPr>
            <a:lvl2pPr lvl="1" rtl="0">
              <a:buNone/>
              <a:defRPr>
                <a:solidFill>
                  <a:srgbClr val="44546F"/>
                </a:solidFill>
                <a:latin typeface="Plus Jakarta Sans"/>
                <a:ea typeface="Plus Jakarta Sans"/>
                <a:cs typeface="Plus Jakarta Sans"/>
                <a:sym typeface="Plus Jakarta Sans"/>
              </a:defRPr>
            </a:lvl2pPr>
            <a:lvl3pPr lvl="2" rtl="0">
              <a:buNone/>
              <a:defRPr>
                <a:solidFill>
                  <a:srgbClr val="44546F"/>
                </a:solidFill>
                <a:latin typeface="Plus Jakarta Sans"/>
                <a:ea typeface="Plus Jakarta Sans"/>
                <a:cs typeface="Plus Jakarta Sans"/>
                <a:sym typeface="Plus Jakarta Sans"/>
              </a:defRPr>
            </a:lvl3pPr>
            <a:lvl4pPr lvl="3" rtl="0">
              <a:buNone/>
              <a:defRPr>
                <a:solidFill>
                  <a:srgbClr val="44546F"/>
                </a:solidFill>
                <a:latin typeface="Plus Jakarta Sans"/>
                <a:ea typeface="Plus Jakarta Sans"/>
                <a:cs typeface="Plus Jakarta Sans"/>
                <a:sym typeface="Plus Jakarta Sans"/>
              </a:defRPr>
            </a:lvl4pPr>
            <a:lvl5pPr lvl="4" rtl="0">
              <a:buNone/>
              <a:defRPr>
                <a:solidFill>
                  <a:srgbClr val="44546F"/>
                </a:solidFill>
                <a:latin typeface="Plus Jakarta Sans"/>
                <a:ea typeface="Plus Jakarta Sans"/>
                <a:cs typeface="Plus Jakarta Sans"/>
                <a:sym typeface="Plus Jakarta Sans"/>
              </a:defRPr>
            </a:lvl5pPr>
            <a:lvl6pPr lvl="5" rtl="0">
              <a:buNone/>
              <a:defRPr>
                <a:solidFill>
                  <a:srgbClr val="44546F"/>
                </a:solidFill>
                <a:latin typeface="Plus Jakarta Sans"/>
                <a:ea typeface="Plus Jakarta Sans"/>
                <a:cs typeface="Plus Jakarta Sans"/>
                <a:sym typeface="Plus Jakarta Sans"/>
              </a:defRPr>
            </a:lvl6pPr>
            <a:lvl7pPr lvl="6" rtl="0">
              <a:buNone/>
              <a:defRPr>
                <a:solidFill>
                  <a:srgbClr val="44546F"/>
                </a:solidFill>
                <a:latin typeface="Plus Jakarta Sans"/>
                <a:ea typeface="Plus Jakarta Sans"/>
                <a:cs typeface="Plus Jakarta Sans"/>
                <a:sym typeface="Plus Jakarta Sans"/>
              </a:defRPr>
            </a:lvl7pPr>
            <a:lvl8pPr lvl="7" rtl="0">
              <a:buNone/>
              <a:defRPr>
                <a:solidFill>
                  <a:srgbClr val="44546F"/>
                </a:solidFill>
                <a:latin typeface="Plus Jakarta Sans"/>
                <a:ea typeface="Plus Jakarta Sans"/>
                <a:cs typeface="Plus Jakarta Sans"/>
                <a:sym typeface="Plus Jakarta Sans"/>
              </a:defRPr>
            </a:lvl8pPr>
            <a:lvl9pPr lvl="8" rtl="0">
              <a:buNone/>
              <a:defRPr>
                <a:solidFill>
                  <a:srgbClr val="44546F"/>
                </a:solidFill>
                <a:latin typeface="Plus Jakarta Sans"/>
                <a:ea typeface="Plus Jakarta Sans"/>
                <a:cs typeface="Plus Jakarta Sans"/>
                <a:sym typeface="Plus Jakarta Sans"/>
              </a:defRPr>
            </a:lvl9pPr>
          </a:lstStyle>
          <a:p>
            <a:pPr marL="0" lvl="0" indent="0" algn="r" rtl="0">
              <a:spcBef>
                <a:spcPts val="0"/>
              </a:spcBef>
              <a:spcAft>
                <a:spcPts val="0"/>
              </a:spcAft>
              <a:buNone/>
            </a:pPr>
            <a:fld id="{00000000-1234-1234-1234-123412341234}" type="slidenum">
              <a:rPr lang="en-GB"/>
              <a:t>‹#›</a:t>
            </a:fld>
            <a:endParaRPr/>
          </a:p>
        </p:txBody>
      </p:sp>
      <p:pic>
        <p:nvPicPr>
          <p:cNvPr id="185" name="Google Shape;185;p23" descr="Don Johnston logo" title="Don Johnston logo"/>
          <p:cNvPicPr preferRelativeResize="0"/>
          <p:nvPr/>
        </p:nvPicPr>
        <p:blipFill>
          <a:blip r:embed="rId2">
            <a:alphaModFix/>
          </a:blip>
          <a:stretch>
            <a:fillRect/>
          </a:stretch>
        </p:blipFill>
        <p:spPr>
          <a:xfrm>
            <a:off x="7746225" y="192906"/>
            <a:ext cx="1184400" cy="1995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J - Section Title">
  <p:cSld name="SECTION_HEADER_1_3">
    <p:bg>
      <p:bgPr>
        <a:solidFill>
          <a:srgbClr val="161F48"/>
        </a:solidFill>
        <a:effectLst/>
      </p:bgPr>
    </p:bg>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sp>
        <p:nvSpPr>
          <p:cNvPr id="188" name="Google Shape;18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latin typeface="Plus Jakarta Sans"/>
                <a:ea typeface="Plus Jakarta Sans"/>
                <a:cs typeface="Plus Jakarta Sans"/>
                <a:sym typeface="Plus Jakarta Sans"/>
              </a:defRPr>
            </a:lvl1pPr>
            <a:lvl2pPr lvl="1" rtl="0">
              <a:buNone/>
              <a:defRPr>
                <a:solidFill>
                  <a:schemeClr val="lt1"/>
                </a:solidFill>
                <a:latin typeface="Plus Jakarta Sans"/>
                <a:ea typeface="Plus Jakarta Sans"/>
                <a:cs typeface="Plus Jakarta Sans"/>
                <a:sym typeface="Plus Jakarta Sans"/>
              </a:defRPr>
            </a:lvl2pPr>
            <a:lvl3pPr lvl="2" rtl="0">
              <a:buNone/>
              <a:defRPr>
                <a:solidFill>
                  <a:schemeClr val="lt1"/>
                </a:solidFill>
                <a:latin typeface="Plus Jakarta Sans"/>
                <a:ea typeface="Plus Jakarta Sans"/>
                <a:cs typeface="Plus Jakarta Sans"/>
                <a:sym typeface="Plus Jakarta Sans"/>
              </a:defRPr>
            </a:lvl3pPr>
            <a:lvl4pPr lvl="3" rtl="0">
              <a:buNone/>
              <a:defRPr>
                <a:solidFill>
                  <a:schemeClr val="lt1"/>
                </a:solidFill>
                <a:latin typeface="Plus Jakarta Sans"/>
                <a:ea typeface="Plus Jakarta Sans"/>
                <a:cs typeface="Plus Jakarta Sans"/>
                <a:sym typeface="Plus Jakarta Sans"/>
              </a:defRPr>
            </a:lvl4pPr>
            <a:lvl5pPr lvl="4" rtl="0">
              <a:buNone/>
              <a:defRPr>
                <a:solidFill>
                  <a:schemeClr val="lt1"/>
                </a:solidFill>
                <a:latin typeface="Plus Jakarta Sans"/>
                <a:ea typeface="Plus Jakarta Sans"/>
                <a:cs typeface="Plus Jakarta Sans"/>
                <a:sym typeface="Plus Jakarta Sans"/>
              </a:defRPr>
            </a:lvl5pPr>
            <a:lvl6pPr lvl="5" rtl="0">
              <a:buNone/>
              <a:defRPr>
                <a:solidFill>
                  <a:schemeClr val="lt1"/>
                </a:solidFill>
                <a:latin typeface="Plus Jakarta Sans"/>
                <a:ea typeface="Plus Jakarta Sans"/>
                <a:cs typeface="Plus Jakarta Sans"/>
                <a:sym typeface="Plus Jakarta Sans"/>
              </a:defRPr>
            </a:lvl6pPr>
            <a:lvl7pPr lvl="6" rtl="0">
              <a:buNone/>
              <a:defRPr>
                <a:solidFill>
                  <a:schemeClr val="lt1"/>
                </a:solidFill>
                <a:latin typeface="Plus Jakarta Sans"/>
                <a:ea typeface="Plus Jakarta Sans"/>
                <a:cs typeface="Plus Jakarta Sans"/>
                <a:sym typeface="Plus Jakarta Sans"/>
              </a:defRPr>
            </a:lvl7pPr>
            <a:lvl8pPr lvl="7" rtl="0">
              <a:buNone/>
              <a:defRPr>
                <a:solidFill>
                  <a:schemeClr val="lt1"/>
                </a:solidFill>
                <a:latin typeface="Plus Jakarta Sans"/>
                <a:ea typeface="Plus Jakarta Sans"/>
                <a:cs typeface="Plus Jakarta Sans"/>
                <a:sym typeface="Plus Jakarta Sans"/>
              </a:defRPr>
            </a:lvl8pPr>
            <a:lvl9pPr lvl="8" rtl="0">
              <a:buNone/>
              <a:defRPr>
                <a:solidFill>
                  <a:schemeClr val="lt1"/>
                </a:solidFill>
                <a:latin typeface="Plus Jakarta Sans"/>
                <a:ea typeface="Plus Jakarta Sans"/>
                <a:cs typeface="Plus Jakarta Sans"/>
                <a:sym typeface="Plus Jakarta Sans"/>
              </a:defRPr>
            </a:lvl9pPr>
          </a:lstStyle>
          <a:p>
            <a:pPr marL="0" lvl="0" indent="0" algn="r" rtl="0">
              <a:spcBef>
                <a:spcPts val="0"/>
              </a:spcBef>
              <a:spcAft>
                <a:spcPts val="0"/>
              </a:spcAft>
              <a:buNone/>
            </a:pPr>
            <a:fld id="{00000000-1234-1234-1234-123412341234}" type="slidenum">
              <a:rPr lang="en-GB"/>
              <a:t>‹#›</a:t>
            </a:fld>
            <a:endParaRPr/>
          </a:p>
        </p:txBody>
      </p:sp>
      <p:pic>
        <p:nvPicPr>
          <p:cNvPr id="189" name="Google Shape;189;p24" descr="Don Johnston logo" title="Don Johnston logo"/>
          <p:cNvPicPr preferRelativeResize="0"/>
          <p:nvPr/>
        </p:nvPicPr>
        <p:blipFill>
          <a:blip r:embed="rId2">
            <a:alphaModFix/>
          </a:blip>
          <a:stretch>
            <a:fillRect/>
          </a:stretch>
        </p:blipFill>
        <p:spPr>
          <a:xfrm>
            <a:off x="7746225" y="193511"/>
            <a:ext cx="1184400" cy="19838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J - Section Title">
  <p:cSld name="SECTION_HEADER_1_3_1">
    <p:bg>
      <p:bgPr>
        <a:solidFill>
          <a:srgbClr val="2C2E7B"/>
        </a:solidFill>
        <a:effectLst/>
      </p:bgPr>
    </p:bg>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sp>
        <p:nvSpPr>
          <p:cNvPr id="192" name="Google Shape;19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latin typeface="Plus Jakarta Sans"/>
                <a:ea typeface="Plus Jakarta Sans"/>
                <a:cs typeface="Plus Jakarta Sans"/>
                <a:sym typeface="Plus Jakarta Sans"/>
              </a:defRPr>
            </a:lvl1pPr>
            <a:lvl2pPr lvl="1" rtl="0">
              <a:buNone/>
              <a:defRPr>
                <a:solidFill>
                  <a:schemeClr val="lt1"/>
                </a:solidFill>
                <a:latin typeface="Plus Jakarta Sans"/>
                <a:ea typeface="Plus Jakarta Sans"/>
                <a:cs typeface="Plus Jakarta Sans"/>
                <a:sym typeface="Plus Jakarta Sans"/>
              </a:defRPr>
            </a:lvl2pPr>
            <a:lvl3pPr lvl="2" rtl="0">
              <a:buNone/>
              <a:defRPr>
                <a:solidFill>
                  <a:schemeClr val="lt1"/>
                </a:solidFill>
                <a:latin typeface="Plus Jakarta Sans"/>
                <a:ea typeface="Plus Jakarta Sans"/>
                <a:cs typeface="Plus Jakarta Sans"/>
                <a:sym typeface="Plus Jakarta Sans"/>
              </a:defRPr>
            </a:lvl3pPr>
            <a:lvl4pPr lvl="3" rtl="0">
              <a:buNone/>
              <a:defRPr>
                <a:solidFill>
                  <a:schemeClr val="lt1"/>
                </a:solidFill>
                <a:latin typeface="Plus Jakarta Sans"/>
                <a:ea typeface="Plus Jakarta Sans"/>
                <a:cs typeface="Plus Jakarta Sans"/>
                <a:sym typeface="Plus Jakarta Sans"/>
              </a:defRPr>
            </a:lvl4pPr>
            <a:lvl5pPr lvl="4" rtl="0">
              <a:buNone/>
              <a:defRPr>
                <a:solidFill>
                  <a:schemeClr val="lt1"/>
                </a:solidFill>
                <a:latin typeface="Plus Jakarta Sans"/>
                <a:ea typeface="Plus Jakarta Sans"/>
                <a:cs typeface="Plus Jakarta Sans"/>
                <a:sym typeface="Plus Jakarta Sans"/>
              </a:defRPr>
            </a:lvl5pPr>
            <a:lvl6pPr lvl="5" rtl="0">
              <a:buNone/>
              <a:defRPr>
                <a:solidFill>
                  <a:schemeClr val="lt1"/>
                </a:solidFill>
                <a:latin typeface="Plus Jakarta Sans"/>
                <a:ea typeface="Plus Jakarta Sans"/>
                <a:cs typeface="Plus Jakarta Sans"/>
                <a:sym typeface="Plus Jakarta Sans"/>
              </a:defRPr>
            </a:lvl6pPr>
            <a:lvl7pPr lvl="6" rtl="0">
              <a:buNone/>
              <a:defRPr>
                <a:solidFill>
                  <a:schemeClr val="lt1"/>
                </a:solidFill>
                <a:latin typeface="Plus Jakarta Sans"/>
                <a:ea typeface="Plus Jakarta Sans"/>
                <a:cs typeface="Plus Jakarta Sans"/>
                <a:sym typeface="Plus Jakarta Sans"/>
              </a:defRPr>
            </a:lvl7pPr>
            <a:lvl8pPr lvl="7" rtl="0">
              <a:buNone/>
              <a:defRPr>
                <a:solidFill>
                  <a:schemeClr val="lt1"/>
                </a:solidFill>
                <a:latin typeface="Plus Jakarta Sans"/>
                <a:ea typeface="Plus Jakarta Sans"/>
                <a:cs typeface="Plus Jakarta Sans"/>
                <a:sym typeface="Plus Jakarta Sans"/>
              </a:defRPr>
            </a:lvl8pPr>
            <a:lvl9pPr lvl="8" rtl="0">
              <a:buNone/>
              <a:defRPr>
                <a:solidFill>
                  <a:schemeClr val="lt1"/>
                </a:solidFill>
                <a:latin typeface="Plus Jakarta Sans"/>
                <a:ea typeface="Plus Jakarta Sans"/>
                <a:cs typeface="Plus Jakarta Sans"/>
                <a:sym typeface="Plus Jakarta Sans"/>
              </a:defRPr>
            </a:lvl9pPr>
          </a:lstStyle>
          <a:p>
            <a:pPr marL="0" lvl="0" indent="0" algn="r" rtl="0">
              <a:spcBef>
                <a:spcPts val="0"/>
              </a:spcBef>
              <a:spcAft>
                <a:spcPts val="0"/>
              </a:spcAft>
              <a:buNone/>
            </a:pPr>
            <a:fld id="{00000000-1234-1234-1234-123412341234}" type="slidenum">
              <a:rPr lang="en-GB"/>
              <a:t>‹#›</a:t>
            </a:fld>
            <a:endParaRPr/>
          </a:p>
        </p:txBody>
      </p:sp>
      <p:pic>
        <p:nvPicPr>
          <p:cNvPr id="193" name="Google Shape;193;p25" descr="Don Johnston logo" title="Don Johnston logo"/>
          <p:cNvPicPr preferRelativeResize="0"/>
          <p:nvPr/>
        </p:nvPicPr>
        <p:blipFill>
          <a:blip r:embed="rId2">
            <a:alphaModFix/>
          </a:blip>
          <a:stretch>
            <a:fillRect/>
          </a:stretch>
        </p:blipFill>
        <p:spPr>
          <a:xfrm>
            <a:off x="7746225" y="193511"/>
            <a:ext cx="1184400" cy="19838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J - Section Title">
  <p:cSld name="SECTION_HEADER_1_2_1">
    <p:bg>
      <p:bgPr>
        <a:gradFill>
          <a:gsLst>
            <a:gs pos="0">
              <a:srgbClr val="2C2E7B"/>
            </a:gs>
            <a:gs pos="100000">
              <a:srgbClr val="161F48"/>
            </a:gs>
          </a:gsLst>
          <a:lin ang="5400012" scaled="0"/>
        </a:gradFill>
        <a:effectLst/>
      </p:bgPr>
    </p:bg>
    <p:spTree>
      <p:nvGrpSpPr>
        <p:cNvPr id="1" name="Shape 194"/>
        <p:cNvGrpSpPr/>
        <p:nvPr/>
      </p:nvGrpSpPr>
      <p:grpSpPr>
        <a:xfrm>
          <a:off x="0" y="0"/>
          <a:ext cx="0" cy="0"/>
          <a:chOff x="0" y="0"/>
          <a:chExt cx="0" cy="0"/>
        </a:xfrm>
      </p:grpSpPr>
      <p:sp>
        <p:nvSpPr>
          <p:cNvPr id="195" name="Google Shape;19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latin typeface="Plus Jakarta Sans"/>
                <a:ea typeface="Plus Jakarta Sans"/>
                <a:cs typeface="Plus Jakarta Sans"/>
                <a:sym typeface="Plus Jakarta Sans"/>
              </a:defRPr>
            </a:lvl1pPr>
            <a:lvl2pPr lvl="1" rtl="0">
              <a:buNone/>
              <a:defRPr>
                <a:solidFill>
                  <a:schemeClr val="lt1"/>
                </a:solidFill>
                <a:latin typeface="Plus Jakarta Sans"/>
                <a:ea typeface="Plus Jakarta Sans"/>
                <a:cs typeface="Plus Jakarta Sans"/>
                <a:sym typeface="Plus Jakarta Sans"/>
              </a:defRPr>
            </a:lvl2pPr>
            <a:lvl3pPr lvl="2" rtl="0">
              <a:buNone/>
              <a:defRPr>
                <a:solidFill>
                  <a:schemeClr val="lt1"/>
                </a:solidFill>
                <a:latin typeface="Plus Jakarta Sans"/>
                <a:ea typeface="Plus Jakarta Sans"/>
                <a:cs typeface="Plus Jakarta Sans"/>
                <a:sym typeface="Plus Jakarta Sans"/>
              </a:defRPr>
            </a:lvl3pPr>
            <a:lvl4pPr lvl="3" rtl="0">
              <a:buNone/>
              <a:defRPr>
                <a:solidFill>
                  <a:schemeClr val="lt1"/>
                </a:solidFill>
                <a:latin typeface="Plus Jakarta Sans"/>
                <a:ea typeface="Plus Jakarta Sans"/>
                <a:cs typeface="Plus Jakarta Sans"/>
                <a:sym typeface="Plus Jakarta Sans"/>
              </a:defRPr>
            </a:lvl4pPr>
            <a:lvl5pPr lvl="4" rtl="0">
              <a:buNone/>
              <a:defRPr>
                <a:solidFill>
                  <a:schemeClr val="lt1"/>
                </a:solidFill>
                <a:latin typeface="Plus Jakarta Sans"/>
                <a:ea typeface="Plus Jakarta Sans"/>
                <a:cs typeface="Plus Jakarta Sans"/>
                <a:sym typeface="Plus Jakarta Sans"/>
              </a:defRPr>
            </a:lvl5pPr>
            <a:lvl6pPr lvl="5" rtl="0">
              <a:buNone/>
              <a:defRPr>
                <a:solidFill>
                  <a:schemeClr val="lt1"/>
                </a:solidFill>
                <a:latin typeface="Plus Jakarta Sans"/>
                <a:ea typeface="Plus Jakarta Sans"/>
                <a:cs typeface="Plus Jakarta Sans"/>
                <a:sym typeface="Plus Jakarta Sans"/>
              </a:defRPr>
            </a:lvl6pPr>
            <a:lvl7pPr lvl="6" rtl="0">
              <a:buNone/>
              <a:defRPr>
                <a:solidFill>
                  <a:schemeClr val="lt1"/>
                </a:solidFill>
                <a:latin typeface="Plus Jakarta Sans"/>
                <a:ea typeface="Plus Jakarta Sans"/>
                <a:cs typeface="Plus Jakarta Sans"/>
                <a:sym typeface="Plus Jakarta Sans"/>
              </a:defRPr>
            </a:lvl7pPr>
            <a:lvl8pPr lvl="7" rtl="0">
              <a:buNone/>
              <a:defRPr>
                <a:solidFill>
                  <a:schemeClr val="lt1"/>
                </a:solidFill>
                <a:latin typeface="Plus Jakarta Sans"/>
                <a:ea typeface="Plus Jakarta Sans"/>
                <a:cs typeface="Plus Jakarta Sans"/>
                <a:sym typeface="Plus Jakarta Sans"/>
              </a:defRPr>
            </a:lvl8pPr>
            <a:lvl9pPr lvl="8" rtl="0">
              <a:buNone/>
              <a:defRPr>
                <a:solidFill>
                  <a:schemeClr val="lt1"/>
                </a:solidFill>
                <a:latin typeface="Plus Jakarta Sans"/>
                <a:ea typeface="Plus Jakarta Sans"/>
                <a:cs typeface="Plus Jakarta Sans"/>
                <a:sym typeface="Plus Jakarta Sans"/>
              </a:defRPr>
            </a:lvl9pPr>
          </a:lstStyle>
          <a:p>
            <a:pPr marL="0" lvl="0" indent="0" algn="r" rtl="0">
              <a:spcBef>
                <a:spcPts val="0"/>
              </a:spcBef>
              <a:spcAft>
                <a:spcPts val="0"/>
              </a:spcAft>
              <a:buNone/>
            </a:pPr>
            <a:fld id="{00000000-1234-1234-1234-123412341234}" type="slidenum">
              <a:rPr lang="en-GB"/>
              <a:t>‹#›</a:t>
            </a:fld>
            <a:endParaRPr/>
          </a:p>
        </p:txBody>
      </p:sp>
      <p:sp>
        <p:nvSpPr>
          <p:cNvPr id="196" name="Google Shape;196;p2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pic>
        <p:nvPicPr>
          <p:cNvPr id="197" name="Google Shape;197;p26" descr="Don Johnston logo" title="Don Johnston logo"/>
          <p:cNvPicPr preferRelativeResize="0"/>
          <p:nvPr/>
        </p:nvPicPr>
        <p:blipFill>
          <a:blip r:embed="rId2">
            <a:alphaModFix/>
          </a:blip>
          <a:stretch>
            <a:fillRect/>
          </a:stretch>
        </p:blipFill>
        <p:spPr>
          <a:xfrm>
            <a:off x="7746225" y="193511"/>
            <a:ext cx="1184400" cy="19838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J - Section Title">
  <p:cSld name="SECTION_HEADER_1_1_2">
    <p:bg>
      <p:bgPr>
        <a:solidFill>
          <a:srgbClr val="2047DB"/>
        </a:solidFill>
        <a:effectLst/>
      </p:bgPr>
    </p:bg>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200" name="Google Shape;20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latin typeface="Plus Jakarta Sans"/>
                <a:ea typeface="Plus Jakarta Sans"/>
                <a:cs typeface="Plus Jakarta Sans"/>
                <a:sym typeface="Plus Jakarta Sans"/>
              </a:defRPr>
            </a:lvl1pPr>
            <a:lvl2pPr lvl="1" rtl="0">
              <a:buNone/>
              <a:defRPr>
                <a:solidFill>
                  <a:schemeClr val="lt1"/>
                </a:solidFill>
                <a:latin typeface="Plus Jakarta Sans"/>
                <a:ea typeface="Plus Jakarta Sans"/>
                <a:cs typeface="Plus Jakarta Sans"/>
                <a:sym typeface="Plus Jakarta Sans"/>
              </a:defRPr>
            </a:lvl2pPr>
            <a:lvl3pPr lvl="2" rtl="0">
              <a:buNone/>
              <a:defRPr>
                <a:solidFill>
                  <a:schemeClr val="lt1"/>
                </a:solidFill>
                <a:latin typeface="Plus Jakarta Sans"/>
                <a:ea typeface="Plus Jakarta Sans"/>
                <a:cs typeface="Plus Jakarta Sans"/>
                <a:sym typeface="Plus Jakarta Sans"/>
              </a:defRPr>
            </a:lvl3pPr>
            <a:lvl4pPr lvl="3" rtl="0">
              <a:buNone/>
              <a:defRPr>
                <a:solidFill>
                  <a:schemeClr val="lt1"/>
                </a:solidFill>
                <a:latin typeface="Plus Jakarta Sans"/>
                <a:ea typeface="Plus Jakarta Sans"/>
                <a:cs typeface="Plus Jakarta Sans"/>
                <a:sym typeface="Plus Jakarta Sans"/>
              </a:defRPr>
            </a:lvl4pPr>
            <a:lvl5pPr lvl="4" rtl="0">
              <a:buNone/>
              <a:defRPr>
                <a:solidFill>
                  <a:schemeClr val="lt1"/>
                </a:solidFill>
                <a:latin typeface="Plus Jakarta Sans"/>
                <a:ea typeface="Plus Jakarta Sans"/>
                <a:cs typeface="Plus Jakarta Sans"/>
                <a:sym typeface="Plus Jakarta Sans"/>
              </a:defRPr>
            </a:lvl5pPr>
            <a:lvl6pPr lvl="5" rtl="0">
              <a:buNone/>
              <a:defRPr>
                <a:solidFill>
                  <a:schemeClr val="lt1"/>
                </a:solidFill>
                <a:latin typeface="Plus Jakarta Sans"/>
                <a:ea typeface="Plus Jakarta Sans"/>
                <a:cs typeface="Plus Jakarta Sans"/>
                <a:sym typeface="Plus Jakarta Sans"/>
              </a:defRPr>
            </a:lvl6pPr>
            <a:lvl7pPr lvl="6" rtl="0">
              <a:buNone/>
              <a:defRPr>
                <a:solidFill>
                  <a:schemeClr val="lt1"/>
                </a:solidFill>
                <a:latin typeface="Plus Jakarta Sans"/>
                <a:ea typeface="Plus Jakarta Sans"/>
                <a:cs typeface="Plus Jakarta Sans"/>
                <a:sym typeface="Plus Jakarta Sans"/>
              </a:defRPr>
            </a:lvl7pPr>
            <a:lvl8pPr lvl="7" rtl="0">
              <a:buNone/>
              <a:defRPr>
                <a:solidFill>
                  <a:schemeClr val="lt1"/>
                </a:solidFill>
                <a:latin typeface="Plus Jakarta Sans"/>
                <a:ea typeface="Plus Jakarta Sans"/>
                <a:cs typeface="Plus Jakarta Sans"/>
                <a:sym typeface="Plus Jakarta Sans"/>
              </a:defRPr>
            </a:lvl8pPr>
            <a:lvl9pPr lvl="8" rtl="0">
              <a:buNone/>
              <a:defRPr>
                <a:solidFill>
                  <a:schemeClr val="lt1"/>
                </a:solidFill>
                <a:latin typeface="Plus Jakarta Sans"/>
                <a:ea typeface="Plus Jakarta Sans"/>
                <a:cs typeface="Plus Jakarta Sans"/>
                <a:sym typeface="Plus Jakarta Sans"/>
              </a:defRPr>
            </a:lvl9pPr>
          </a:lstStyle>
          <a:p>
            <a:pPr marL="0" lvl="0" indent="0" algn="r" rtl="0">
              <a:spcBef>
                <a:spcPts val="0"/>
              </a:spcBef>
              <a:spcAft>
                <a:spcPts val="0"/>
              </a:spcAft>
              <a:buNone/>
            </a:pPr>
            <a:fld id="{00000000-1234-1234-1234-123412341234}" type="slidenum">
              <a:rPr lang="en-GB"/>
              <a:t>‹#›</a:t>
            </a:fld>
            <a:endParaRPr/>
          </a:p>
        </p:txBody>
      </p:sp>
      <p:pic>
        <p:nvPicPr>
          <p:cNvPr id="201" name="Google Shape;201;p27" descr="Don Johnston logo" title="Don Johnston logo"/>
          <p:cNvPicPr preferRelativeResize="0"/>
          <p:nvPr/>
        </p:nvPicPr>
        <p:blipFill>
          <a:blip r:embed="rId2">
            <a:alphaModFix/>
          </a:blip>
          <a:stretch>
            <a:fillRect/>
          </a:stretch>
        </p:blipFill>
        <p:spPr>
          <a:xfrm>
            <a:off x="7746225" y="193511"/>
            <a:ext cx="1184400" cy="19838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 - Bulleted List 1">
  <p:cSld name="TITLE_AND_BODY_1">
    <p:spTree>
      <p:nvGrpSpPr>
        <p:cNvPr id="1" name="Shape 202"/>
        <p:cNvGrpSpPr/>
        <p:nvPr/>
      </p:nvGrpSpPr>
      <p:grpSpPr>
        <a:xfrm>
          <a:off x="0" y="0"/>
          <a:ext cx="0" cy="0"/>
          <a:chOff x="0" y="0"/>
          <a:chExt cx="0" cy="0"/>
        </a:xfrm>
      </p:grpSpPr>
      <p:sp>
        <p:nvSpPr>
          <p:cNvPr id="203" name="Google Shape;20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04" name="Google Shape;204;p28"/>
          <p:cNvSpPr txBox="1">
            <a:spLocks noGrp="1"/>
          </p:cNvSpPr>
          <p:nvPr>
            <p:ph type="title"/>
          </p:nvPr>
        </p:nvSpPr>
        <p:spPr>
          <a:xfrm>
            <a:off x="672800" y="637525"/>
            <a:ext cx="73581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Plus Jakarta Sans"/>
              <a:buNone/>
              <a:defRPr sz="3600">
                <a:latin typeface="Plus Jakarta Sans"/>
                <a:ea typeface="Plus Jakarta Sans"/>
                <a:cs typeface="Plus Jakarta Sans"/>
                <a:sym typeface="Plus Jakarta Sans"/>
              </a:defRPr>
            </a:lvl1pPr>
            <a:lvl2pPr lvl="1" rtl="0">
              <a:spcBef>
                <a:spcPts val="0"/>
              </a:spcBef>
              <a:spcAft>
                <a:spcPts val="0"/>
              </a:spcAft>
              <a:buSzPts val="3600"/>
              <a:buFont typeface="Inter"/>
              <a:buNone/>
              <a:defRPr sz="3600">
                <a:latin typeface="Inter"/>
                <a:ea typeface="Inter"/>
                <a:cs typeface="Inter"/>
                <a:sym typeface="Inter"/>
              </a:defRPr>
            </a:lvl2pPr>
            <a:lvl3pPr lvl="2" rtl="0">
              <a:spcBef>
                <a:spcPts val="0"/>
              </a:spcBef>
              <a:spcAft>
                <a:spcPts val="0"/>
              </a:spcAft>
              <a:buSzPts val="3600"/>
              <a:buFont typeface="Inter"/>
              <a:buNone/>
              <a:defRPr sz="3600">
                <a:latin typeface="Inter"/>
                <a:ea typeface="Inter"/>
                <a:cs typeface="Inter"/>
                <a:sym typeface="Inter"/>
              </a:defRPr>
            </a:lvl3pPr>
            <a:lvl4pPr lvl="3" rtl="0">
              <a:spcBef>
                <a:spcPts val="0"/>
              </a:spcBef>
              <a:spcAft>
                <a:spcPts val="0"/>
              </a:spcAft>
              <a:buSzPts val="3600"/>
              <a:buFont typeface="Inter"/>
              <a:buNone/>
              <a:defRPr sz="3600">
                <a:latin typeface="Inter"/>
                <a:ea typeface="Inter"/>
                <a:cs typeface="Inter"/>
                <a:sym typeface="Inter"/>
              </a:defRPr>
            </a:lvl4pPr>
            <a:lvl5pPr lvl="4" rtl="0">
              <a:spcBef>
                <a:spcPts val="0"/>
              </a:spcBef>
              <a:spcAft>
                <a:spcPts val="0"/>
              </a:spcAft>
              <a:buSzPts val="3600"/>
              <a:buFont typeface="Inter"/>
              <a:buNone/>
              <a:defRPr sz="3600">
                <a:latin typeface="Inter"/>
                <a:ea typeface="Inter"/>
                <a:cs typeface="Inter"/>
                <a:sym typeface="Inter"/>
              </a:defRPr>
            </a:lvl5pPr>
            <a:lvl6pPr lvl="5" rtl="0">
              <a:spcBef>
                <a:spcPts val="0"/>
              </a:spcBef>
              <a:spcAft>
                <a:spcPts val="0"/>
              </a:spcAft>
              <a:buSzPts val="3600"/>
              <a:buFont typeface="Inter"/>
              <a:buNone/>
              <a:defRPr sz="3600">
                <a:latin typeface="Inter"/>
                <a:ea typeface="Inter"/>
                <a:cs typeface="Inter"/>
                <a:sym typeface="Inter"/>
              </a:defRPr>
            </a:lvl6pPr>
            <a:lvl7pPr lvl="6" rtl="0">
              <a:spcBef>
                <a:spcPts val="0"/>
              </a:spcBef>
              <a:spcAft>
                <a:spcPts val="0"/>
              </a:spcAft>
              <a:buSzPts val="3600"/>
              <a:buFont typeface="Inter"/>
              <a:buNone/>
              <a:defRPr sz="3600">
                <a:latin typeface="Inter"/>
                <a:ea typeface="Inter"/>
                <a:cs typeface="Inter"/>
                <a:sym typeface="Inter"/>
              </a:defRPr>
            </a:lvl7pPr>
            <a:lvl8pPr lvl="7" rtl="0">
              <a:spcBef>
                <a:spcPts val="0"/>
              </a:spcBef>
              <a:spcAft>
                <a:spcPts val="0"/>
              </a:spcAft>
              <a:buSzPts val="3600"/>
              <a:buFont typeface="Inter"/>
              <a:buNone/>
              <a:defRPr sz="3600">
                <a:latin typeface="Inter"/>
                <a:ea typeface="Inter"/>
                <a:cs typeface="Inter"/>
                <a:sym typeface="Inter"/>
              </a:defRPr>
            </a:lvl8pPr>
            <a:lvl9pPr lvl="8" rtl="0">
              <a:spcBef>
                <a:spcPts val="0"/>
              </a:spcBef>
              <a:spcAft>
                <a:spcPts val="0"/>
              </a:spcAft>
              <a:buSzPts val="3600"/>
              <a:buFont typeface="Inter"/>
              <a:buNone/>
              <a:defRPr sz="3600">
                <a:latin typeface="Inter"/>
                <a:ea typeface="Inter"/>
                <a:cs typeface="Inter"/>
                <a:sym typeface="Inter"/>
              </a:defRPr>
            </a:lvl9pPr>
          </a:lstStyle>
          <a:p>
            <a:endParaRPr/>
          </a:p>
        </p:txBody>
      </p:sp>
      <p:sp>
        <p:nvSpPr>
          <p:cNvPr id="205" name="Google Shape;205;p28"/>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2047DB"/>
              </a:buClr>
              <a:buSzPts val="1400"/>
              <a:buFont typeface="Inter"/>
              <a:buChar char="●"/>
              <a:defRPr sz="1400">
                <a:latin typeface="Inter"/>
                <a:ea typeface="Inter"/>
                <a:cs typeface="Inter"/>
                <a:sym typeface="Inter"/>
              </a:defRPr>
            </a:lvl1pPr>
            <a:lvl2pPr marL="914400" lvl="1" indent="-317500" rtl="0">
              <a:spcBef>
                <a:spcPts val="1000"/>
              </a:spcBef>
              <a:spcAft>
                <a:spcPts val="0"/>
              </a:spcAft>
              <a:buSzPts val="1400"/>
              <a:buFont typeface="Inter"/>
              <a:buChar char="○"/>
              <a:defRPr>
                <a:latin typeface="Inter"/>
                <a:ea typeface="Inter"/>
                <a:cs typeface="Inter"/>
                <a:sym typeface="Inter"/>
              </a:defRPr>
            </a:lvl2pPr>
            <a:lvl3pPr marL="1371600" lvl="2" indent="-317500" rtl="0">
              <a:spcBef>
                <a:spcPts val="1000"/>
              </a:spcBef>
              <a:spcAft>
                <a:spcPts val="0"/>
              </a:spcAft>
              <a:buSzPts val="1400"/>
              <a:buFont typeface="Inter"/>
              <a:buChar char="■"/>
              <a:defRPr>
                <a:latin typeface="Inter"/>
                <a:ea typeface="Inter"/>
                <a:cs typeface="Inter"/>
                <a:sym typeface="Inter"/>
              </a:defRPr>
            </a:lvl3pPr>
            <a:lvl4pPr marL="1828800" lvl="3" indent="-317500" rtl="0">
              <a:spcBef>
                <a:spcPts val="1000"/>
              </a:spcBef>
              <a:spcAft>
                <a:spcPts val="0"/>
              </a:spcAft>
              <a:buSzPts val="1400"/>
              <a:buFont typeface="Inter"/>
              <a:buChar char="●"/>
              <a:defRPr>
                <a:latin typeface="Inter"/>
                <a:ea typeface="Inter"/>
                <a:cs typeface="Inter"/>
                <a:sym typeface="Inter"/>
              </a:defRPr>
            </a:lvl4pPr>
            <a:lvl5pPr marL="2286000" lvl="4" indent="-317500" rtl="0">
              <a:spcBef>
                <a:spcPts val="1000"/>
              </a:spcBef>
              <a:spcAft>
                <a:spcPts val="0"/>
              </a:spcAft>
              <a:buSzPts val="1400"/>
              <a:buFont typeface="Inter"/>
              <a:buChar char="○"/>
              <a:defRPr>
                <a:latin typeface="Inter"/>
                <a:ea typeface="Inter"/>
                <a:cs typeface="Inter"/>
                <a:sym typeface="Inter"/>
              </a:defRPr>
            </a:lvl5pPr>
            <a:lvl6pPr marL="2743200" lvl="5" indent="-317500" rtl="0">
              <a:spcBef>
                <a:spcPts val="1000"/>
              </a:spcBef>
              <a:spcAft>
                <a:spcPts val="0"/>
              </a:spcAft>
              <a:buSzPts val="1400"/>
              <a:buFont typeface="Inter"/>
              <a:buChar char="■"/>
              <a:defRPr>
                <a:latin typeface="Inter"/>
                <a:ea typeface="Inter"/>
                <a:cs typeface="Inter"/>
                <a:sym typeface="Inter"/>
              </a:defRPr>
            </a:lvl6pPr>
            <a:lvl7pPr marL="3200400" lvl="6" indent="-317500" rtl="0">
              <a:spcBef>
                <a:spcPts val="1000"/>
              </a:spcBef>
              <a:spcAft>
                <a:spcPts val="0"/>
              </a:spcAft>
              <a:buSzPts val="1400"/>
              <a:buFont typeface="Inter"/>
              <a:buChar char="●"/>
              <a:defRPr>
                <a:latin typeface="Inter"/>
                <a:ea typeface="Inter"/>
                <a:cs typeface="Inter"/>
                <a:sym typeface="Inter"/>
              </a:defRPr>
            </a:lvl7pPr>
            <a:lvl8pPr marL="3657600" lvl="7" indent="-317500" rtl="0">
              <a:spcBef>
                <a:spcPts val="1000"/>
              </a:spcBef>
              <a:spcAft>
                <a:spcPts val="0"/>
              </a:spcAft>
              <a:buSzPts val="1400"/>
              <a:buFont typeface="Inter"/>
              <a:buChar char="○"/>
              <a:defRPr>
                <a:latin typeface="Inter"/>
                <a:ea typeface="Inter"/>
                <a:cs typeface="Inter"/>
                <a:sym typeface="Inter"/>
              </a:defRPr>
            </a:lvl8pPr>
            <a:lvl9pPr marL="4114800" lvl="8" indent="-317500" rtl="0">
              <a:spcBef>
                <a:spcPts val="1000"/>
              </a:spcBef>
              <a:spcAft>
                <a:spcPts val="1000"/>
              </a:spcAft>
              <a:buSzPts val="1400"/>
              <a:buFont typeface="Inter"/>
              <a:buChar char="■"/>
              <a:defRPr>
                <a:latin typeface="Inter"/>
                <a:ea typeface="Inter"/>
                <a:cs typeface="Inter"/>
                <a:sym typeface="Inter"/>
              </a:defRPr>
            </a:lvl9pPr>
          </a:lstStyle>
          <a:p>
            <a:endParaRPr/>
          </a:p>
        </p:txBody>
      </p:sp>
      <p:pic>
        <p:nvPicPr>
          <p:cNvPr id="206" name="Google Shape;206;p28" descr="Don Johnston logo" title="Don Johnston logo"/>
          <p:cNvPicPr preferRelativeResize="0"/>
          <p:nvPr/>
        </p:nvPicPr>
        <p:blipFill>
          <a:blip r:embed="rId2">
            <a:alphaModFix/>
          </a:blip>
          <a:stretch>
            <a:fillRect/>
          </a:stretch>
        </p:blipFill>
        <p:spPr>
          <a:xfrm>
            <a:off x="7746225" y="192906"/>
            <a:ext cx="1184400" cy="1995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J - Blank">
  <p:cSld name="BLANK_2">
    <p:spTree>
      <p:nvGrpSpPr>
        <p:cNvPr id="1" name="Shape 207"/>
        <p:cNvGrpSpPr/>
        <p:nvPr/>
      </p:nvGrpSpPr>
      <p:grpSpPr>
        <a:xfrm>
          <a:off x="0" y="0"/>
          <a:ext cx="0" cy="0"/>
          <a:chOff x="0" y="0"/>
          <a:chExt cx="0" cy="0"/>
        </a:xfrm>
      </p:grpSpPr>
      <p:sp>
        <p:nvSpPr>
          <p:cNvPr id="208" name="Google Shape;20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44546F"/>
                </a:solidFill>
                <a:latin typeface="Plus Jakarta Sans"/>
                <a:ea typeface="Plus Jakarta Sans"/>
                <a:cs typeface="Plus Jakarta Sans"/>
                <a:sym typeface="Plus Jakarta Sans"/>
              </a:defRPr>
            </a:lvl1pPr>
            <a:lvl2pPr lvl="1" rtl="0">
              <a:buNone/>
              <a:defRPr>
                <a:solidFill>
                  <a:srgbClr val="44546F"/>
                </a:solidFill>
                <a:latin typeface="Plus Jakarta Sans"/>
                <a:ea typeface="Plus Jakarta Sans"/>
                <a:cs typeface="Plus Jakarta Sans"/>
                <a:sym typeface="Plus Jakarta Sans"/>
              </a:defRPr>
            </a:lvl2pPr>
            <a:lvl3pPr lvl="2" rtl="0">
              <a:buNone/>
              <a:defRPr>
                <a:solidFill>
                  <a:srgbClr val="44546F"/>
                </a:solidFill>
                <a:latin typeface="Plus Jakarta Sans"/>
                <a:ea typeface="Plus Jakarta Sans"/>
                <a:cs typeface="Plus Jakarta Sans"/>
                <a:sym typeface="Plus Jakarta Sans"/>
              </a:defRPr>
            </a:lvl3pPr>
            <a:lvl4pPr lvl="3" rtl="0">
              <a:buNone/>
              <a:defRPr>
                <a:solidFill>
                  <a:srgbClr val="44546F"/>
                </a:solidFill>
                <a:latin typeface="Plus Jakarta Sans"/>
                <a:ea typeface="Plus Jakarta Sans"/>
                <a:cs typeface="Plus Jakarta Sans"/>
                <a:sym typeface="Plus Jakarta Sans"/>
              </a:defRPr>
            </a:lvl4pPr>
            <a:lvl5pPr lvl="4" rtl="0">
              <a:buNone/>
              <a:defRPr>
                <a:solidFill>
                  <a:srgbClr val="44546F"/>
                </a:solidFill>
                <a:latin typeface="Plus Jakarta Sans"/>
                <a:ea typeface="Plus Jakarta Sans"/>
                <a:cs typeface="Plus Jakarta Sans"/>
                <a:sym typeface="Plus Jakarta Sans"/>
              </a:defRPr>
            </a:lvl5pPr>
            <a:lvl6pPr lvl="5" rtl="0">
              <a:buNone/>
              <a:defRPr>
                <a:solidFill>
                  <a:srgbClr val="44546F"/>
                </a:solidFill>
                <a:latin typeface="Plus Jakarta Sans"/>
                <a:ea typeface="Plus Jakarta Sans"/>
                <a:cs typeface="Plus Jakarta Sans"/>
                <a:sym typeface="Plus Jakarta Sans"/>
              </a:defRPr>
            </a:lvl6pPr>
            <a:lvl7pPr lvl="6" rtl="0">
              <a:buNone/>
              <a:defRPr>
                <a:solidFill>
                  <a:srgbClr val="44546F"/>
                </a:solidFill>
                <a:latin typeface="Plus Jakarta Sans"/>
                <a:ea typeface="Plus Jakarta Sans"/>
                <a:cs typeface="Plus Jakarta Sans"/>
                <a:sym typeface="Plus Jakarta Sans"/>
              </a:defRPr>
            </a:lvl7pPr>
            <a:lvl8pPr lvl="7" rtl="0">
              <a:buNone/>
              <a:defRPr>
                <a:solidFill>
                  <a:srgbClr val="44546F"/>
                </a:solidFill>
                <a:latin typeface="Plus Jakarta Sans"/>
                <a:ea typeface="Plus Jakarta Sans"/>
                <a:cs typeface="Plus Jakarta Sans"/>
                <a:sym typeface="Plus Jakarta Sans"/>
              </a:defRPr>
            </a:lvl8pPr>
            <a:lvl9pPr lvl="8" rtl="0">
              <a:buNone/>
              <a:defRPr>
                <a:solidFill>
                  <a:srgbClr val="44546F"/>
                </a:solidFill>
                <a:latin typeface="Plus Jakarta Sans"/>
                <a:ea typeface="Plus Jakarta Sans"/>
                <a:cs typeface="Plus Jakarta Sans"/>
                <a:sym typeface="Plus Jakarta Sans"/>
              </a:defRPr>
            </a:lvl9pPr>
          </a:lstStyle>
          <a:p>
            <a:pPr marL="0" lvl="0" indent="0" algn="r" rtl="0">
              <a:spcBef>
                <a:spcPts val="0"/>
              </a:spcBef>
              <a:spcAft>
                <a:spcPts val="0"/>
              </a:spcAft>
              <a:buNone/>
            </a:pPr>
            <a:fld id="{00000000-1234-1234-1234-123412341234}" type="slidenum">
              <a:rPr lang="en-GB"/>
              <a:t>‹#›</a:t>
            </a:fld>
            <a:endParaRPr/>
          </a:p>
        </p:txBody>
      </p:sp>
      <p:pic>
        <p:nvPicPr>
          <p:cNvPr id="209" name="Google Shape;209;p29" descr="Don Johnston logo" title="Don Johnston logo"/>
          <p:cNvPicPr preferRelativeResize="0"/>
          <p:nvPr/>
        </p:nvPicPr>
        <p:blipFill>
          <a:blip r:embed="rId2">
            <a:alphaModFix/>
          </a:blip>
          <a:stretch>
            <a:fillRect/>
          </a:stretch>
        </p:blipFill>
        <p:spPr>
          <a:xfrm>
            <a:off x="7746225" y="192906"/>
            <a:ext cx="1184400" cy="19957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Branded - Title">
  <p:cSld name="CUSTOM">
    <p:spTree>
      <p:nvGrpSpPr>
        <p:cNvPr id="1" name="Shape 210"/>
        <p:cNvGrpSpPr/>
        <p:nvPr/>
      </p:nvGrpSpPr>
      <p:grpSpPr>
        <a:xfrm>
          <a:off x="0" y="0"/>
          <a:ext cx="0" cy="0"/>
          <a:chOff x="0" y="0"/>
          <a:chExt cx="0" cy="0"/>
        </a:xfrm>
      </p:grpSpPr>
      <p:sp>
        <p:nvSpPr>
          <p:cNvPr id="211" name="Google Shape;21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12" name="Google Shape;212;p30"/>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6000"/>
              <a:buFont typeface="Plus Jakarta Sans"/>
              <a:buNone/>
              <a:defRPr sz="60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214" name="Google Shape;214;p30"/>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15" name="Google Shape;215;p30"/>
          <p:cNvGrpSpPr/>
          <p:nvPr/>
        </p:nvGrpSpPr>
        <p:grpSpPr>
          <a:xfrm>
            <a:off x="697722" y="4285096"/>
            <a:ext cx="1678962" cy="349815"/>
            <a:chOff x="238125" y="2101750"/>
            <a:chExt cx="7129350" cy="1486675"/>
          </a:xfrm>
        </p:grpSpPr>
        <p:grpSp>
          <p:nvGrpSpPr>
            <p:cNvPr id="216" name="Google Shape;216;p30"/>
            <p:cNvGrpSpPr/>
            <p:nvPr/>
          </p:nvGrpSpPr>
          <p:grpSpPr>
            <a:xfrm>
              <a:off x="238125" y="2237750"/>
              <a:ext cx="1352275" cy="1350675"/>
              <a:chOff x="238125" y="2237750"/>
              <a:chExt cx="1352275" cy="1350675"/>
            </a:xfrm>
          </p:grpSpPr>
          <p:sp>
            <p:nvSpPr>
              <p:cNvPr id="217" name="Google Shape;217;p30"/>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title="Texthelp logo"/>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30"/>
            <p:cNvGrpSpPr/>
            <p:nvPr/>
          </p:nvGrpSpPr>
          <p:grpSpPr>
            <a:xfrm>
              <a:off x="1834425" y="2101750"/>
              <a:ext cx="5533050" cy="1446675"/>
              <a:chOff x="1834425" y="2101750"/>
              <a:chExt cx="5533050" cy="1446675"/>
            </a:xfrm>
          </p:grpSpPr>
          <p:sp>
            <p:nvSpPr>
              <p:cNvPr id="220" name="Google Shape;220;p30"/>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29" name="Google Shape;229;p30" descr="Don Johnston logo" title="Don Johnston logo"/>
          <p:cNvPicPr preferRelativeResize="0"/>
          <p:nvPr/>
        </p:nvPicPr>
        <p:blipFill>
          <a:blip r:embed="rId2">
            <a:alphaModFix/>
          </a:blip>
          <a:stretch>
            <a:fillRect/>
          </a:stretch>
        </p:blipFill>
        <p:spPr>
          <a:xfrm>
            <a:off x="2808925" y="4241299"/>
            <a:ext cx="2335860" cy="3936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Branded - Blank">
  <p:cSld name="BLANK_2_1">
    <p:spTree>
      <p:nvGrpSpPr>
        <p:cNvPr id="1" name="Shape 230"/>
        <p:cNvGrpSpPr/>
        <p:nvPr/>
      </p:nvGrpSpPr>
      <p:grpSpPr>
        <a:xfrm>
          <a:off x="0" y="0"/>
          <a:ext cx="0" cy="0"/>
          <a:chOff x="0" y="0"/>
          <a:chExt cx="0" cy="0"/>
        </a:xfrm>
      </p:grpSpPr>
      <p:sp>
        <p:nvSpPr>
          <p:cNvPr id="231" name="Google Shape;23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44546F"/>
                </a:solidFill>
                <a:latin typeface="Plus Jakarta Sans"/>
                <a:ea typeface="Plus Jakarta Sans"/>
                <a:cs typeface="Plus Jakarta Sans"/>
                <a:sym typeface="Plus Jakarta Sans"/>
              </a:defRPr>
            </a:lvl1pPr>
            <a:lvl2pPr lvl="1" rtl="0">
              <a:buNone/>
              <a:defRPr>
                <a:solidFill>
                  <a:srgbClr val="44546F"/>
                </a:solidFill>
                <a:latin typeface="Plus Jakarta Sans"/>
                <a:ea typeface="Plus Jakarta Sans"/>
                <a:cs typeface="Plus Jakarta Sans"/>
                <a:sym typeface="Plus Jakarta Sans"/>
              </a:defRPr>
            </a:lvl2pPr>
            <a:lvl3pPr lvl="2" rtl="0">
              <a:buNone/>
              <a:defRPr>
                <a:solidFill>
                  <a:srgbClr val="44546F"/>
                </a:solidFill>
                <a:latin typeface="Plus Jakarta Sans"/>
                <a:ea typeface="Plus Jakarta Sans"/>
                <a:cs typeface="Plus Jakarta Sans"/>
                <a:sym typeface="Plus Jakarta Sans"/>
              </a:defRPr>
            </a:lvl3pPr>
            <a:lvl4pPr lvl="3" rtl="0">
              <a:buNone/>
              <a:defRPr>
                <a:solidFill>
                  <a:srgbClr val="44546F"/>
                </a:solidFill>
                <a:latin typeface="Plus Jakarta Sans"/>
                <a:ea typeface="Plus Jakarta Sans"/>
                <a:cs typeface="Plus Jakarta Sans"/>
                <a:sym typeface="Plus Jakarta Sans"/>
              </a:defRPr>
            </a:lvl4pPr>
            <a:lvl5pPr lvl="4" rtl="0">
              <a:buNone/>
              <a:defRPr>
                <a:solidFill>
                  <a:srgbClr val="44546F"/>
                </a:solidFill>
                <a:latin typeface="Plus Jakarta Sans"/>
                <a:ea typeface="Plus Jakarta Sans"/>
                <a:cs typeface="Plus Jakarta Sans"/>
                <a:sym typeface="Plus Jakarta Sans"/>
              </a:defRPr>
            </a:lvl5pPr>
            <a:lvl6pPr lvl="5" rtl="0">
              <a:buNone/>
              <a:defRPr>
                <a:solidFill>
                  <a:srgbClr val="44546F"/>
                </a:solidFill>
                <a:latin typeface="Plus Jakarta Sans"/>
                <a:ea typeface="Plus Jakarta Sans"/>
                <a:cs typeface="Plus Jakarta Sans"/>
                <a:sym typeface="Plus Jakarta Sans"/>
              </a:defRPr>
            </a:lvl6pPr>
            <a:lvl7pPr lvl="6" rtl="0">
              <a:buNone/>
              <a:defRPr>
                <a:solidFill>
                  <a:srgbClr val="44546F"/>
                </a:solidFill>
                <a:latin typeface="Plus Jakarta Sans"/>
                <a:ea typeface="Plus Jakarta Sans"/>
                <a:cs typeface="Plus Jakarta Sans"/>
                <a:sym typeface="Plus Jakarta Sans"/>
              </a:defRPr>
            </a:lvl7pPr>
            <a:lvl8pPr lvl="7" rtl="0">
              <a:buNone/>
              <a:defRPr>
                <a:solidFill>
                  <a:srgbClr val="44546F"/>
                </a:solidFill>
                <a:latin typeface="Plus Jakarta Sans"/>
                <a:ea typeface="Plus Jakarta Sans"/>
                <a:cs typeface="Plus Jakarta Sans"/>
                <a:sym typeface="Plus Jakarta Sans"/>
              </a:defRPr>
            </a:lvl8pPr>
            <a:lvl9pPr lvl="8" rtl="0">
              <a:buNone/>
              <a:defRPr>
                <a:solidFill>
                  <a:srgbClr val="44546F"/>
                </a:solidFill>
                <a:latin typeface="Plus Jakarta Sans"/>
                <a:ea typeface="Plus Jakarta Sans"/>
                <a:cs typeface="Plus Jakarta Sans"/>
                <a:sym typeface="Plus Jakarta Sans"/>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31"/>
          <p:cNvPicPr preferRelativeResize="0"/>
          <p:nvPr/>
        </p:nvPicPr>
        <p:blipFill>
          <a:blip r:embed="rId2">
            <a:alphaModFix/>
          </a:blip>
          <a:stretch>
            <a:fillRect/>
          </a:stretch>
        </p:blipFill>
        <p:spPr>
          <a:xfrm>
            <a:off x="8225788" y="242963"/>
            <a:ext cx="634129" cy="28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Branded - Section Title">
  <p:cSld name="BLANK_2_1_1">
    <p:bg>
      <p:bgPr>
        <a:solidFill>
          <a:srgbClr val="2A3953"/>
        </a:solidFill>
        <a:effectLst/>
      </p:bgPr>
    </p:bg>
    <p:spTree>
      <p:nvGrpSpPr>
        <p:cNvPr id="1" name="Shape 233"/>
        <p:cNvGrpSpPr/>
        <p:nvPr/>
      </p:nvGrpSpPr>
      <p:grpSpPr>
        <a:xfrm>
          <a:off x="0" y="0"/>
          <a:ext cx="0" cy="0"/>
          <a:chOff x="0" y="0"/>
          <a:chExt cx="0" cy="0"/>
        </a:xfrm>
      </p:grpSpPr>
      <p:sp>
        <p:nvSpPr>
          <p:cNvPr id="234" name="Google Shape;23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44546F"/>
                </a:solidFill>
                <a:latin typeface="Plus Jakarta Sans"/>
                <a:ea typeface="Plus Jakarta Sans"/>
                <a:cs typeface="Plus Jakarta Sans"/>
                <a:sym typeface="Plus Jakarta Sans"/>
              </a:defRPr>
            </a:lvl1pPr>
            <a:lvl2pPr lvl="1" rtl="0">
              <a:buNone/>
              <a:defRPr>
                <a:solidFill>
                  <a:srgbClr val="44546F"/>
                </a:solidFill>
                <a:latin typeface="Plus Jakarta Sans"/>
                <a:ea typeface="Plus Jakarta Sans"/>
                <a:cs typeface="Plus Jakarta Sans"/>
                <a:sym typeface="Plus Jakarta Sans"/>
              </a:defRPr>
            </a:lvl2pPr>
            <a:lvl3pPr lvl="2" rtl="0">
              <a:buNone/>
              <a:defRPr>
                <a:solidFill>
                  <a:srgbClr val="44546F"/>
                </a:solidFill>
                <a:latin typeface="Plus Jakarta Sans"/>
                <a:ea typeface="Plus Jakarta Sans"/>
                <a:cs typeface="Plus Jakarta Sans"/>
                <a:sym typeface="Plus Jakarta Sans"/>
              </a:defRPr>
            </a:lvl3pPr>
            <a:lvl4pPr lvl="3" rtl="0">
              <a:buNone/>
              <a:defRPr>
                <a:solidFill>
                  <a:srgbClr val="44546F"/>
                </a:solidFill>
                <a:latin typeface="Plus Jakarta Sans"/>
                <a:ea typeface="Plus Jakarta Sans"/>
                <a:cs typeface="Plus Jakarta Sans"/>
                <a:sym typeface="Plus Jakarta Sans"/>
              </a:defRPr>
            </a:lvl4pPr>
            <a:lvl5pPr lvl="4" rtl="0">
              <a:buNone/>
              <a:defRPr>
                <a:solidFill>
                  <a:srgbClr val="44546F"/>
                </a:solidFill>
                <a:latin typeface="Plus Jakarta Sans"/>
                <a:ea typeface="Plus Jakarta Sans"/>
                <a:cs typeface="Plus Jakarta Sans"/>
                <a:sym typeface="Plus Jakarta Sans"/>
              </a:defRPr>
            </a:lvl5pPr>
            <a:lvl6pPr lvl="5" rtl="0">
              <a:buNone/>
              <a:defRPr>
                <a:solidFill>
                  <a:srgbClr val="44546F"/>
                </a:solidFill>
                <a:latin typeface="Plus Jakarta Sans"/>
                <a:ea typeface="Plus Jakarta Sans"/>
                <a:cs typeface="Plus Jakarta Sans"/>
                <a:sym typeface="Plus Jakarta Sans"/>
              </a:defRPr>
            </a:lvl6pPr>
            <a:lvl7pPr lvl="6" rtl="0">
              <a:buNone/>
              <a:defRPr>
                <a:solidFill>
                  <a:srgbClr val="44546F"/>
                </a:solidFill>
                <a:latin typeface="Plus Jakarta Sans"/>
                <a:ea typeface="Plus Jakarta Sans"/>
                <a:cs typeface="Plus Jakarta Sans"/>
                <a:sym typeface="Plus Jakarta Sans"/>
              </a:defRPr>
            </a:lvl7pPr>
            <a:lvl8pPr lvl="7" rtl="0">
              <a:buNone/>
              <a:defRPr>
                <a:solidFill>
                  <a:srgbClr val="44546F"/>
                </a:solidFill>
                <a:latin typeface="Plus Jakarta Sans"/>
                <a:ea typeface="Plus Jakarta Sans"/>
                <a:cs typeface="Plus Jakarta Sans"/>
                <a:sym typeface="Plus Jakarta Sans"/>
              </a:defRPr>
            </a:lvl8pPr>
            <a:lvl9pPr lvl="8" rtl="0">
              <a:buNone/>
              <a:defRPr>
                <a:solidFill>
                  <a:srgbClr val="44546F"/>
                </a:solidFill>
                <a:latin typeface="Plus Jakarta Sans"/>
                <a:ea typeface="Plus Jakarta Sans"/>
                <a:cs typeface="Plus Jakarta Sans"/>
                <a:sym typeface="Plus Jakarta Sans"/>
              </a:defRPr>
            </a:lvl9pPr>
          </a:lstStyle>
          <a:p>
            <a:pPr marL="0" lvl="0" indent="0" algn="r" rtl="0">
              <a:spcBef>
                <a:spcPts val="0"/>
              </a:spcBef>
              <a:spcAft>
                <a:spcPts val="0"/>
              </a:spcAft>
              <a:buNone/>
            </a:pPr>
            <a:fld id="{00000000-1234-1234-1234-123412341234}" type="slidenum">
              <a:rPr lang="en-GB"/>
              <a:t>‹#›</a:t>
            </a:fld>
            <a:endParaRPr/>
          </a:p>
        </p:txBody>
      </p:sp>
      <p:sp>
        <p:nvSpPr>
          <p:cNvPr id="235" name="Google Shape;235;p32"/>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Font typeface="Plus Jakarta Sans"/>
              <a:buNone/>
              <a:defRPr sz="4800">
                <a:solidFill>
                  <a:schemeClr val="lt1"/>
                </a:solidFill>
                <a:latin typeface="Plus Jakarta Sans"/>
                <a:ea typeface="Plus Jakarta Sans"/>
                <a:cs typeface="Plus Jakarta Sans"/>
                <a:sym typeface="Plus Jakarta Sans"/>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pic>
        <p:nvPicPr>
          <p:cNvPr id="236" name="Google Shape;236;p32"/>
          <p:cNvPicPr preferRelativeResize="0"/>
          <p:nvPr/>
        </p:nvPicPr>
        <p:blipFill>
          <a:blip r:embed="rId2">
            <a:alphaModFix/>
          </a:blip>
          <a:stretch>
            <a:fillRect/>
          </a:stretch>
        </p:blipFill>
        <p:spPr>
          <a:xfrm>
            <a:off x="8225800" y="245775"/>
            <a:ext cx="634129" cy="288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Branded - Section Title">
  <p:cSld name="BLANK_2_1_1_1">
    <p:spTree>
      <p:nvGrpSpPr>
        <p:cNvPr id="1" name="Shape 237"/>
        <p:cNvGrpSpPr/>
        <p:nvPr/>
      </p:nvGrpSpPr>
      <p:grpSpPr>
        <a:xfrm>
          <a:off x="0" y="0"/>
          <a:ext cx="0" cy="0"/>
          <a:chOff x="0" y="0"/>
          <a:chExt cx="0" cy="0"/>
        </a:xfrm>
      </p:grpSpPr>
      <p:sp>
        <p:nvSpPr>
          <p:cNvPr id="238" name="Google Shape;2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44546F"/>
                </a:solidFill>
                <a:latin typeface="Plus Jakarta Sans"/>
                <a:ea typeface="Plus Jakarta Sans"/>
                <a:cs typeface="Plus Jakarta Sans"/>
                <a:sym typeface="Plus Jakarta Sans"/>
              </a:defRPr>
            </a:lvl1pPr>
            <a:lvl2pPr lvl="1" rtl="0">
              <a:buNone/>
              <a:defRPr>
                <a:solidFill>
                  <a:srgbClr val="44546F"/>
                </a:solidFill>
                <a:latin typeface="Plus Jakarta Sans"/>
                <a:ea typeface="Plus Jakarta Sans"/>
                <a:cs typeface="Plus Jakarta Sans"/>
                <a:sym typeface="Plus Jakarta Sans"/>
              </a:defRPr>
            </a:lvl2pPr>
            <a:lvl3pPr lvl="2" rtl="0">
              <a:buNone/>
              <a:defRPr>
                <a:solidFill>
                  <a:srgbClr val="44546F"/>
                </a:solidFill>
                <a:latin typeface="Plus Jakarta Sans"/>
                <a:ea typeface="Plus Jakarta Sans"/>
                <a:cs typeface="Plus Jakarta Sans"/>
                <a:sym typeface="Plus Jakarta Sans"/>
              </a:defRPr>
            </a:lvl3pPr>
            <a:lvl4pPr lvl="3" rtl="0">
              <a:buNone/>
              <a:defRPr>
                <a:solidFill>
                  <a:srgbClr val="44546F"/>
                </a:solidFill>
                <a:latin typeface="Plus Jakarta Sans"/>
                <a:ea typeface="Plus Jakarta Sans"/>
                <a:cs typeface="Plus Jakarta Sans"/>
                <a:sym typeface="Plus Jakarta Sans"/>
              </a:defRPr>
            </a:lvl4pPr>
            <a:lvl5pPr lvl="4" rtl="0">
              <a:buNone/>
              <a:defRPr>
                <a:solidFill>
                  <a:srgbClr val="44546F"/>
                </a:solidFill>
                <a:latin typeface="Plus Jakarta Sans"/>
                <a:ea typeface="Plus Jakarta Sans"/>
                <a:cs typeface="Plus Jakarta Sans"/>
                <a:sym typeface="Plus Jakarta Sans"/>
              </a:defRPr>
            </a:lvl5pPr>
            <a:lvl6pPr lvl="5" rtl="0">
              <a:buNone/>
              <a:defRPr>
                <a:solidFill>
                  <a:srgbClr val="44546F"/>
                </a:solidFill>
                <a:latin typeface="Plus Jakarta Sans"/>
                <a:ea typeface="Plus Jakarta Sans"/>
                <a:cs typeface="Plus Jakarta Sans"/>
                <a:sym typeface="Plus Jakarta Sans"/>
              </a:defRPr>
            </a:lvl6pPr>
            <a:lvl7pPr lvl="6" rtl="0">
              <a:buNone/>
              <a:defRPr>
                <a:solidFill>
                  <a:srgbClr val="44546F"/>
                </a:solidFill>
                <a:latin typeface="Plus Jakarta Sans"/>
                <a:ea typeface="Plus Jakarta Sans"/>
                <a:cs typeface="Plus Jakarta Sans"/>
                <a:sym typeface="Plus Jakarta Sans"/>
              </a:defRPr>
            </a:lvl7pPr>
            <a:lvl8pPr lvl="7" rtl="0">
              <a:buNone/>
              <a:defRPr>
                <a:solidFill>
                  <a:srgbClr val="44546F"/>
                </a:solidFill>
                <a:latin typeface="Plus Jakarta Sans"/>
                <a:ea typeface="Plus Jakarta Sans"/>
                <a:cs typeface="Plus Jakarta Sans"/>
                <a:sym typeface="Plus Jakarta Sans"/>
              </a:defRPr>
            </a:lvl8pPr>
            <a:lvl9pPr lvl="8" rtl="0">
              <a:buNone/>
              <a:defRPr>
                <a:solidFill>
                  <a:srgbClr val="44546F"/>
                </a:solidFill>
                <a:latin typeface="Plus Jakarta Sans"/>
                <a:ea typeface="Plus Jakarta Sans"/>
                <a:cs typeface="Plus Jakarta Sans"/>
                <a:sym typeface="Plus Jakarta Sans"/>
              </a:defRPr>
            </a:lvl9pPr>
          </a:lstStyle>
          <a:p>
            <a:pPr marL="0" lvl="0" indent="0" algn="r" rtl="0">
              <a:spcBef>
                <a:spcPts val="0"/>
              </a:spcBef>
              <a:spcAft>
                <a:spcPts val="0"/>
              </a:spcAft>
              <a:buNone/>
            </a:pPr>
            <a:fld id="{00000000-1234-1234-1234-123412341234}" type="slidenum">
              <a:rPr lang="en-GB"/>
              <a:t>‹#›</a:t>
            </a:fld>
            <a:endParaRPr/>
          </a:p>
        </p:txBody>
      </p:sp>
      <p:pic>
        <p:nvPicPr>
          <p:cNvPr id="239" name="Google Shape;239;p33"/>
          <p:cNvPicPr preferRelativeResize="0"/>
          <p:nvPr/>
        </p:nvPicPr>
        <p:blipFill>
          <a:blip r:embed="rId2">
            <a:alphaModFix/>
          </a:blip>
          <a:stretch>
            <a:fillRect/>
          </a:stretch>
        </p:blipFill>
        <p:spPr>
          <a:xfrm>
            <a:off x="8225788" y="242963"/>
            <a:ext cx="634129" cy="288000"/>
          </a:xfrm>
          <a:prstGeom prst="rect">
            <a:avLst/>
          </a:prstGeom>
          <a:noFill/>
          <a:ln>
            <a:noFill/>
          </a:ln>
        </p:spPr>
      </p:pic>
      <p:sp>
        <p:nvSpPr>
          <p:cNvPr id="240" name="Google Shape;240;p33"/>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Plus Jakarta Sans"/>
              <a:buNone/>
              <a:defRPr sz="48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5"/>
        <p:cNvGrpSpPr/>
        <p:nvPr/>
      </p:nvGrpSpPr>
      <p:grpSpPr>
        <a:xfrm>
          <a:off x="0" y="0"/>
          <a:ext cx="0" cy="0"/>
          <a:chOff x="0" y="0"/>
          <a:chExt cx="0" cy="0"/>
        </a:xfrm>
      </p:grpSpPr>
      <p:sp>
        <p:nvSpPr>
          <p:cNvPr id="246" name="Google Shape;246;p35"/>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35"/>
          <p:cNvSpPr txBox="1">
            <a:spLocks noGrp="1"/>
          </p:cNvSpPr>
          <p:nvPr>
            <p:ph type="ctrTitle"/>
          </p:nvPr>
        </p:nvSpPr>
        <p:spPr>
          <a:xfrm>
            <a:off x="697725" y="618450"/>
            <a:ext cx="7774500" cy="2052600"/>
          </a:xfrm>
          <a:prstGeom prst="rect">
            <a:avLst/>
          </a:prstGeom>
          <a:noFill/>
          <a:ln>
            <a:noFill/>
          </a:ln>
        </p:spPr>
        <p:txBody>
          <a:bodyPr spcFirstLastPara="1" wrap="square" lIns="0" tIns="0" rIns="0" bIns="0" anchor="ctr" anchorCtr="0">
            <a:normAutofit/>
          </a:bodyPr>
          <a:lstStyle>
            <a:lvl1pPr lvl="0" algn="l" rtl="0">
              <a:lnSpc>
                <a:spcPct val="100000"/>
              </a:lnSpc>
              <a:spcBef>
                <a:spcPts val="0"/>
              </a:spcBef>
              <a:spcAft>
                <a:spcPts val="0"/>
              </a:spcAft>
              <a:buClr>
                <a:srgbClr val="444F66"/>
              </a:buClr>
              <a:buSzPts val="4500"/>
              <a:buFont typeface="Inter"/>
              <a:buNone/>
              <a:defRPr sz="6000">
                <a:solidFill>
                  <a:srgbClr val="444F66"/>
                </a:solidFill>
                <a:latin typeface="Inter"/>
                <a:ea typeface="Inter"/>
                <a:cs typeface="Inter"/>
                <a:sym typeface="Inter"/>
              </a:defRPr>
            </a:lvl1pPr>
            <a:lvl2pPr lvl="1" algn="l" rtl="0">
              <a:lnSpc>
                <a:spcPct val="100000"/>
              </a:lnSpc>
              <a:spcBef>
                <a:spcPts val="0"/>
              </a:spcBef>
              <a:spcAft>
                <a:spcPts val="0"/>
              </a:spcAft>
              <a:buClr>
                <a:srgbClr val="444F66"/>
              </a:buClr>
              <a:buSzPts val="4500"/>
              <a:buFont typeface="Inter"/>
              <a:buNone/>
              <a:defRPr sz="6000">
                <a:solidFill>
                  <a:srgbClr val="444F66"/>
                </a:solidFill>
                <a:latin typeface="Inter"/>
                <a:ea typeface="Inter"/>
                <a:cs typeface="Inter"/>
                <a:sym typeface="Inter"/>
              </a:defRPr>
            </a:lvl2pPr>
            <a:lvl3pPr lvl="2" algn="l" rtl="0">
              <a:lnSpc>
                <a:spcPct val="100000"/>
              </a:lnSpc>
              <a:spcBef>
                <a:spcPts val="0"/>
              </a:spcBef>
              <a:spcAft>
                <a:spcPts val="0"/>
              </a:spcAft>
              <a:buClr>
                <a:srgbClr val="444F66"/>
              </a:buClr>
              <a:buSzPts val="4500"/>
              <a:buFont typeface="Inter"/>
              <a:buNone/>
              <a:defRPr sz="6000">
                <a:solidFill>
                  <a:srgbClr val="444F66"/>
                </a:solidFill>
                <a:latin typeface="Inter"/>
                <a:ea typeface="Inter"/>
                <a:cs typeface="Inter"/>
                <a:sym typeface="Inter"/>
              </a:defRPr>
            </a:lvl3pPr>
            <a:lvl4pPr lvl="3" algn="l" rtl="0">
              <a:lnSpc>
                <a:spcPct val="100000"/>
              </a:lnSpc>
              <a:spcBef>
                <a:spcPts val="0"/>
              </a:spcBef>
              <a:spcAft>
                <a:spcPts val="0"/>
              </a:spcAft>
              <a:buClr>
                <a:srgbClr val="444F66"/>
              </a:buClr>
              <a:buSzPts val="4500"/>
              <a:buFont typeface="Inter"/>
              <a:buNone/>
              <a:defRPr sz="6000">
                <a:solidFill>
                  <a:srgbClr val="444F66"/>
                </a:solidFill>
                <a:latin typeface="Inter"/>
                <a:ea typeface="Inter"/>
                <a:cs typeface="Inter"/>
                <a:sym typeface="Inter"/>
              </a:defRPr>
            </a:lvl4pPr>
            <a:lvl5pPr lvl="4" algn="l" rtl="0">
              <a:lnSpc>
                <a:spcPct val="100000"/>
              </a:lnSpc>
              <a:spcBef>
                <a:spcPts val="0"/>
              </a:spcBef>
              <a:spcAft>
                <a:spcPts val="0"/>
              </a:spcAft>
              <a:buClr>
                <a:srgbClr val="444F66"/>
              </a:buClr>
              <a:buSzPts val="4500"/>
              <a:buFont typeface="Inter"/>
              <a:buNone/>
              <a:defRPr sz="6000">
                <a:solidFill>
                  <a:srgbClr val="444F66"/>
                </a:solidFill>
                <a:latin typeface="Inter"/>
                <a:ea typeface="Inter"/>
                <a:cs typeface="Inter"/>
                <a:sym typeface="Inter"/>
              </a:defRPr>
            </a:lvl5pPr>
            <a:lvl6pPr lvl="5" algn="l" rtl="0">
              <a:lnSpc>
                <a:spcPct val="100000"/>
              </a:lnSpc>
              <a:spcBef>
                <a:spcPts val="0"/>
              </a:spcBef>
              <a:spcAft>
                <a:spcPts val="0"/>
              </a:spcAft>
              <a:buClr>
                <a:srgbClr val="444F66"/>
              </a:buClr>
              <a:buSzPts val="4500"/>
              <a:buFont typeface="Inter"/>
              <a:buNone/>
              <a:defRPr sz="6000">
                <a:solidFill>
                  <a:srgbClr val="444F66"/>
                </a:solidFill>
                <a:latin typeface="Inter"/>
                <a:ea typeface="Inter"/>
                <a:cs typeface="Inter"/>
                <a:sym typeface="Inter"/>
              </a:defRPr>
            </a:lvl6pPr>
            <a:lvl7pPr lvl="6" algn="l" rtl="0">
              <a:lnSpc>
                <a:spcPct val="100000"/>
              </a:lnSpc>
              <a:spcBef>
                <a:spcPts val="0"/>
              </a:spcBef>
              <a:spcAft>
                <a:spcPts val="0"/>
              </a:spcAft>
              <a:buClr>
                <a:srgbClr val="444F66"/>
              </a:buClr>
              <a:buSzPts val="4500"/>
              <a:buFont typeface="Inter"/>
              <a:buNone/>
              <a:defRPr sz="6000">
                <a:solidFill>
                  <a:srgbClr val="444F66"/>
                </a:solidFill>
                <a:latin typeface="Inter"/>
                <a:ea typeface="Inter"/>
                <a:cs typeface="Inter"/>
                <a:sym typeface="Inter"/>
              </a:defRPr>
            </a:lvl7pPr>
            <a:lvl8pPr lvl="7" algn="l" rtl="0">
              <a:lnSpc>
                <a:spcPct val="100000"/>
              </a:lnSpc>
              <a:spcBef>
                <a:spcPts val="0"/>
              </a:spcBef>
              <a:spcAft>
                <a:spcPts val="0"/>
              </a:spcAft>
              <a:buClr>
                <a:srgbClr val="444F66"/>
              </a:buClr>
              <a:buSzPts val="4500"/>
              <a:buFont typeface="Inter"/>
              <a:buNone/>
              <a:defRPr sz="6000">
                <a:solidFill>
                  <a:srgbClr val="444F66"/>
                </a:solidFill>
                <a:latin typeface="Inter"/>
                <a:ea typeface="Inter"/>
                <a:cs typeface="Inter"/>
                <a:sym typeface="Inter"/>
              </a:defRPr>
            </a:lvl8pPr>
            <a:lvl9pPr lvl="8" algn="l" rtl="0">
              <a:lnSpc>
                <a:spcPct val="100000"/>
              </a:lnSpc>
              <a:spcBef>
                <a:spcPts val="0"/>
              </a:spcBef>
              <a:spcAft>
                <a:spcPts val="0"/>
              </a:spcAft>
              <a:buClr>
                <a:srgbClr val="444F66"/>
              </a:buClr>
              <a:buSzPts val="4500"/>
              <a:buFont typeface="Inter"/>
              <a:buNone/>
              <a:defRPr sz="6000">
                <a:solidFill>
                  <a:srgbClr val="444F66"/>
                </a:solidFill>
                <a:latin typeface="Inter"/>
                <a:ea typeface="Inter"/>
                <a:cs typeface="Inter"/>
                <a:sym typeface="Inter"/>
              </a:defRPr>
            </a:lvl9pPr>
          </a:lstStyle>
          <a:p>
            <a:endParaRPr/>
          </a:p>
        </p:txBody>
      </p:sp>
      <p:sp>
        <p:nvSpPr>
          <p:cNvPr id="248" name="Google Shape;248;p35"/>
          <p:cNvSpPr txBox="1">
            <a:spLocks noGrp="1"/>
          </p:cNvSpPr>
          <p:nvPr>
            <p:ph type="subTitle" idx="1"/>
          </p:nvPr>
        </p:nvSpPr>
        <p:spPr>
          <a:xfrm>
            <a:off x="671700" y="2894125"/>
            <a:ext cx="7800600" cy="7800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rgbClr val="444F66"/>
              </a:buClr>
              <a:buSzPts val="1800"/>
              <a:buFont typeface="Inter"/>
              <a:buNone/>
              <a:defRPr sz="2400">
                <a:solidFill>
                  <a:srgbClr val="444F66"/>
                </a:solidFill>
                <a:latin typeface="Inter"/>
                <a:ea typeface="Inter"/>
                <a:cs typeface="Inter"/>
                <a:sym typeface="Inter"/>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249" name="Google Shape;249;p35"/>
          <p:cNvGrpSpPr/>
          <p:nvPr/>
        </p:nvGrpSpPr>
        <p:grpSpPr>
          <a:xfrm>
            <a:off x="697722" y="4285096"/>
            <a:ext cx="1678962" cy="349815"/>
            <a:chOff x="238125" y="2101750"/>
            <a:chExt cx="7129350" cy="1486675"/>
          </a:xfrm>
        </p:grpSpPr>
        <p:grpSp>
          <p:nvGrpSpPr>
            <p:cNvPr id="250" name="Google Shape;250;p35"/>
            <p:cNvGrpSpPr/>
            <p:nvPr/>
          </p:nvGrpSpPr>
          <p:grpSpPr>
            <a:xfrm>
              <a:off x="238125" y="2237750"/>
              <a:ext cx="1352275" cy="1350675"/>
              <a:chOff x="238125" y="2237750"/>
              <a:chExt cx="1352275" cy="1350675"/>
            </a:xfrm>
          </p:grpSpPr>
          <p:sp>
            <p:nvSpPr>
              <p:cNvPr id="251" name="Google Shape;251;p3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3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3" name="Google Shape;253;p35"/>
            <p:cNvGrpSpPr/>
            <p:nvPr/>
          </p:nvGrpSpPr>
          <p:grpSpPr>
            <a:xfrm>
              <a:off x="1834425" y="2101750"/>
              <a:ext cx="5533050" cy="1446675"/>
              <a:chOff x="1834425" y="2101750"/>
              <a:chExt cx="5533050" cy="1446675"/>
            </a:xfrm>
          </p:grpSpPr>
          <p:sp>
            <p:nvSpPr>
              <p:cNvPr id="254" name="Google Shape;254;p3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3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3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3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3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3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3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3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3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Divider - Slate Dark">
  <p:cSld name="Section Divider - Slate Dark">
    <p:bg>
      <p:bgPr>
        <a:solidFill>
          <a:srgbClr val="2A3953"/>
        </a:solidFill>
        <a:effectLst/>
      </p:bgPr>
    </p:bg>
    <p:spTree>
      <p:nvGrpSpPr>
        <p:cNvPr id="1" name="Shape 263"/>
        <p:cNvGrpSpPr/>
        <p:nvPr/>
      </p:nvGrpSpPr>
      <p:grpSpPr>
        <a:xfrm>
          <a:off x="0" y="0"/>
          <a:ext cx="0" cy="0"/>
          <a:chOff x="0" y="0"/>
          <a:chExt cx="0" cy="0"/>
        </a:xfrm>
      </p:grpSpPr>
      <p:sp>
        <p:nvSpPr>
          <p:cNvPr id="264" name="Google Shape;264;p36"/>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1pPr>
            <a:lvl2pPr marL="0" marR="0" lvl="1"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2pPr>
            <a:lvl3pPr marL="0" marR="0" lvl="2"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3pPr>
            <a:lvl4pPr marL="0" marR="0" lvl="3"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4pPr>
            <a:lvl5pPr marL="0" marR="0" lvl="4"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5pPr>
            <a:lvl6pPr marL="0" marR="0" lvl="5"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6pPr>
            <a:lvl7pPr marL="0" marR="0" lvl="6"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7pPr>
            <a:lvl8pPr marL="0" marR="0" lvl="7"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8pPr>
            <a:lvl9pPr marL="0" marR="0" lvl="8"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
        <p:nvSpPr>
          <p:cNvPr id="265" name="Google Shape;265;p36"/>
          <p:cNvSpPr txBox="1">
            <a:spLocks noGrp="1"/>
          </p:cNvSpPr>
          <p:nvPr>
            <p:ph type="title"/>
          </p:nvPr>
        </p:nvSpPr>
        <p:spPr>
          <a:xfrm>
            <a:off x="615100" y="2150850"/>
            <a:ext cx="7857300" cy="841800"/>
          </a:xfrm>
          <a:prstGeom prst="rect">
            <a:avLst/>
          </a:prstGeom>
          <a:noFill/>
          <a:ln>
            <a:noFill/>
          </a:ln>
        </p:spPr>
        <p:txBody>
          <a:bodyPr spcFirstLastPara="1" wrap="square" lIns="68575" tIns="68575" rIns="68575" bIns="68575" anchor="ctr" anchorCtr="0">
            <a:normAutofit/>
          </a:bodyPr>
          <a:lstStyle>
            <a:lvl1pPr lvl="0" algn="l" rtl="0">
              <a:lnSpc>
                <a:spcPct val="100000"/>
              </a:lnSpc>
              <a:spcBef>
                <a:spcPts val="0"/>
              </a:spcBef>
              <a:spcAft>
                <a:spcPts val="0"/>
              </a:spcAft>
              <a:buClr>
                <a:srgbClr val="FFFFFF"/>
              </a:buClr>
              <a:buSzPts val="3600"/>
              <a:buFont typeface="Inter"/>
              <a:buNone/>
              <a:defRPr sz="4800">
                <a:solidFill>
                  <a:srgbClr val="FFFFFF"/>
                </a:solidFill>
                <a:latin typeface="Inter"/>
                <a:ea typeface="Inter"/>
                <a:cs typeface="Inter"/>
                <a:sym typeface="Inter"/>
              </a:defRPr>
            </a:lvl1pPr>
            <a:lvl2pPr lvl="1" algn="l" rtl="0">
              <a:lnSpc>
                <a:spcPct val="100000"/>
              </a:lnSpc>
              <a:spcBef>
                <a:spcPts val="0"/>
              </a:spcBef>
              <a:spcAft>
                <a:spcPts val="0"/>
              </a:spcAft>
              <a:buClr>
                <a:srgbClr val="FFFFFF"/>
              </a:buClr>
              <a:buSzPts val="3600"/>
              <a:buFont typeface="Inter"/>
              <a:buNone/>
              <a:defRPr sz="4800">
                <a:solidFill>
                  <a:srgbClr val="FFFFFF"/>
                </a:solidFill>
                <a:latin typeface="Inter"/>
                <a:ea typeface="Inter"/>
                <a:cs typeface="Inter"/>
                <a:sym typeface="Inter"/>
              </a:defRPr>
            </a:lvl2pPr>
            <a:lvl3pPr lvl="2" algn="l" rtl="0">
              <a:lnSpc>
                <a:spcPct val="100000"/>
              </a:lnSpc>
              <a:spcBef>
                <a:spcPts val="0"/>
              </a:spcBef>
              <a:spcAft>
                <a:spcPts val="0"/>
              </a:spcAft>
              <a:buClr>
                <a:srgbClr val="FFFFFF"/>
              </a:buClr>
              <a:buSzPts val="3600"/>
              <a:buFont typeface="Inter"/>
              <a:buNone/>
              <a:defRPr sz="4800">
                <a:solidFill>
                  <a:srgbClr val="FFFFFF"/>
                </a:solidFill>
                <a:latin typeface="Inter"/>
                <a:ea typeface="Inter"/>
                <a:cs typeface="Inter"/>
                <a:sym typeface="Inter"/>
              </a:defRPr>
            </a:lvl3pPr>
            <a:lvl4pPr lvl="3" algn="l" rtl="0">
              <a:lnSpc>
                <a:spcPct val="100000"/>
              </a:lnSpc>
              <a:spcBef>
                <a:spcPts val="0"/>
              </a:spcBef>
              <a:spcAft>
                <a:spcPts val="0"/>
              </a:spcAft>
              <a:buClr>
                <a:srgbClr val="FFFFFF"/>
              </a:buClr>
              <a:buSzPts val="3600"/>
              <a:buFont typeface="Inter"/>
              <a:buNone/>
              <a:defRPr sz="4800">
                <a:solidFill>
                  <a:srgbClr val="FFFFFF"/>
                </a:solidFill>
                <a:latin typeface="Inter"/>
                <a:ea typeface="Inter"/>
                <a:cs typeface="Inter"/>
                <a:sym typeface="Inter"/>
              </a:defRPr>
            </a:lvl4pPr>
            <a:lvl5pPr lvl="4" algn="l" rtl="0">
              <a:lnSpc>
                <a:spcPct val="100000"/>
              </a:lnSpc>
              <a:spcBef>
                <a:spcPts val="0"/>
              </a:spcBef>
              <a:spcAft>
                <a:spcPts val="0"/>
              </a:spcAft>
              <a:buClr>
                <a:srgbClr val="FFFFFF"/>
              </a:buClr>
              <a:buSzPts val="3600"/>
              <a:buFont typeface="Inter"/>
              <a:buNone/>
              <a:defRPr sz="4800">
                <a:solidFill>
                  <a:srgbClr val="FFFFFF"/>
                </a:solidFill>
                <a:latin typeface="Inter"/>
                <a:ea typeface="Inter"/>
                <a:cs typeface="Inter"/>
                <a:sym typeface="Inter"/>
              </a:defRPr>
            </a:lvl5pPr>
            <a:lvl6pPr lvl="5" algn="l" rtl="0">
              <a:lnSpc>
                <a:spcPct val="100000"/>
              </a:lnSpc>
              <a:spcBef>
                <a:spcPts val="0"/>
              </a:spcBef>
              <a:spcAft>
                <a:spcPts val="0"/>
              </a:spcAft>
              <a:buClr>
                <a:srgbClr val="FFFFFF"/>
              </a:buClr>
              <a:buSzPts val="3600"/>
              <a:buFont typeface="Inter"/>
              <a:buNone/>
              <a:defRPr sz="4800">
                <a:solidFill>
                  <a:srgbClr val="FFFFFF"/>
                </a:solidFill>
                <a:latin typeface="Inter"/>
                <a:ea typeface="Inter"/>
                <a:cs typeface="Inter"/>
                <a:sym typeface="Inter"/>
              </a:defRPr>
            </a:lvl6pPr>
            <a:lvl7pPr lvl="6" algn="l" rtl="0">
              <a:lnSpc>
                <a:spcPct val="100000"/>
              </a:lnSpc>
              <a:spcBef>
                <a:spcPts val="0"/>
              </a:spcBef>
              <a:spcAft>
                <a:spcPts val="0"/>
              </a:spcAft>
              <a:buClr>
                <a:srgbClr val="FFFFFF"/>
              </a:buClr>
              <a:buSzPts val="3600"/>
              <a:buFont typeface="Inter"/>
              <a:buNone/>
              <a:defRPr sz="4800">
                <a:solidFill>
                  <a:srgbClr val="FFFFFF"/>
                </a:solidFill>
                <a:latin typeface="Inter"/>
                <a:ea typeface="Inter"/>
                <a:cs typeface="Inter"/>
                <a:sym typeface="Inter"/>
              </a:defRPr>
            </a:lvl7pPr>
            <a:lvl8pPr lvl="7" algn="l" rtl="0">
              <a:lnSpc>
                <a:spcPct val="100000"/>
              </a:lnSpc>
              <a:spcBef>
                <a:spcPts val="0"/>
              </a:spcBef>
              <a:spcAft>
                <a:spcPts val="0"/>
              </a:spcAft>
              <a:buClr>
                <a:srgbClr val="FFFFFF"/>
              </a:buClr>
              <a:buSzPts val="3600"/>
              <a:buFont typeface="Inter"/>
              <a:buNone/>
              <a:defRPr sz="4800">
                <a:solidFill>
                  <a:srgbClr val="FFFFFF"/>
                </a:solidFill>
                <a:latin typeface="Inter"/>
                <a:ea typeface="Inter"/>
                <a:cs typeface="Inter"/>
                <a:sym typeface="Inter"/>
              </a:defRPr>
            </a:lvl8pPr>
            <a:lvl9pPr lvl="8" algn="l" rtl="0">
              <a:lnSpc>
                <a:spcPct val="100000"/>
              </a:lnSpc>
              <a:spcBef>
                <a:spcPts val="0"/>
              </a:spcBef>
              <a:spcAft>
                <a:spcPts val="0"/>
              </a:spcAft>
              <a:buClr>
                <a:srgbClr val="FFFFFF"/>
              </a:buClr>
              <a:buSzPts val="3600"/>
              <a:buFont typeface="Inter"/>
              <a:buNone/>
              <a:defRPr sz="4800">
                <a:solidFill>
                  <a:srgbClr val="FFFFFF"/>
                </a:solidFill>
                <a:latin typeface="Inter"/>
                <a:ea typeface="Inter"/>
                <a:cs typeface="Inter"/>
                <a:sym typeface="Inter"/>
              </a:defRPr>
            </a:lvl9pPr>
          </a:lstStyle>
          <a:p>
            <a:endParaRPr/>
          </a:p>
        </p:txBody>
      </p:sp>
      <p:grpSp>
        <p:nvGrpSpPr>
          <p:cNvPr id="266" name="Google Shape;266;p36"/>
          <p:cNvGrpSpPr/>
          <p:nvPr/>
        </p:nvGrpSpPr>
        <p:grpSpPr>
          <a:xfrm>
            <a:off x="7724692" y="271193"/>
            <a:ext cx="1141409" cy="237868"/>
            <a:chOff x="238125" y="2101750"/>
            <a:chExt cx="7129350" cy="1486675"/>
          </a:xfrm>
        </p:grpSpPr>
        <p:grpSp>
          <p:nvGrpSpPr>
            <p:cNvPr id="267" name="Google Shape;267;p36"/>
            <p:cNvGrpSpPr/>
            <p:nvPr/>
          </p:nvGrpSpPr>
          <p:grpSpPr>
            <a:xfrm>
              <a:off x="238125" y="2237750"/>
              <a:ext cx="1352275" cy="1350675"/>
              <a:chOff x="238125" y="2237750"/>
              <a:chExt cx="1352275" cy="1350675"/>
            </a:xfrm>
          </p:grpSpPr>
          <p:sp>
            <p:nvSpPr>
              <p:cNvPr id="268" name="Google Shape;268;p3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3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70" name="Google Shape;270;p36"/>
            <p:cNvGrpSpPr/>
            <p:nvPr/>
          </p:nvGrpSpPr>
          <p:grpSpPr>
            <a:xfrm>
              <a:off x="1834425" y="2101750"/>
              <a:ext cx="5533050" cy="1446675"/>
              <a:chOff x="1834425" y="2101750"/>
              <a:chExt cx="5533050" cy="1446675"/>
            </a:xfrm>
          </p:grpSpPr>
          <p:sp>
            <p:nvSpPr>
              <p:cNvPr id="271" name="Google Shape;271;p3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3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3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3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3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3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3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3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3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280"/>
        <p:cNvGrpSpPr/>
        <p:nvPr/>
      </p:nvGrpSpPr>
      <p:grpSpPr>
        <a:xfrm>
          <a:off x="0" y="0"/>
          <a:ext cx="0" cy="0"/>
          <a:chOff x="0" y="0"/>
          <a:chExt cx="0" cy="0"/>
        </a:xfrm>
      </p:grpSpPr>
      <p:sp>
        <p:nvSpPr>
          <p:cNvPr id="281" name="Google Shape;281;p3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1pPr>
            <a:lvl2pPr marL="0" marR="0" lvl="1"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2pPr>
            <a:lvl3pPr marL="0" marR="0" lvl="2"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3pPr>
            <a:lvl4pPr marL="0" marR="0" lvl="3"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4pPr>
            <a:lvl5pPr marL="0" marR="0" lvl="4"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5pPr>
            <a:lvl6pPr marL="0" marR="0" lvl="5"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6pPr>
            <a:lvl7pPr marL="0" marR="0" lvl="6"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7pPr>
            <a:lvl8pPr marL="0" marR="0" lvl="7"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8pPr>
            <a:lvl9pPr marL="0" marR="0" lvl="8"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
        <p:nvSpPr>
          <p:cNvPr id="282" name="Google Shape;282;p37"/>
          <p:cNvSpPr txBox="1">
            <a:spLocks noGrp="1"/>
          </p:cNvSpPr>
          <p:nvPr>
            <p:ph type="title"/>
          </p:nvPr>
        </p:nvSpPr>
        <p:spPr>
          <a:xfrm>
            <a:off x="672800" y="637525"/>
            <a:ext cx="8520600" cy="572700"/>
          </a:xfrm>
          <a:prstGeom prst="rect">
            <a:avLst/>
          </a:prstGeom>
          <a:noFill/>
          <a:ln>
            <a:noFill/>
          </a:ln>
        </p:spPr>
        <p:txBody>
          <a:bodyPr spcFirstLastPara="1" wrap="square" lIns="68575" tIns="68575" rIns="68575" bIns="68575" anchor="t" anchorCtr="0">
            <a:normAutofit/>
          </a:bodyPr>
          <a:lstStyle>
            <a:lvl1pPr lvl="0" algn="l" rtl="0">
              <a:lnSpc>
                <a:spcPct val="100000"/>
              </a:lnSpc>
              <a:spcBef>
                <a:spcPts val="0"/>
              </a:spcBef>
              <a:spcAft>
                <a:spcPts val="0"/>
              </a:spcAft>
              <a:buSzPts val="2700"/>
              <a:buFont typeface="Inter"/>
              <a:buNone/>
              <a:defRPr sz="3600">
                <a:latin typeface="Inter"/>
                <a:ea typeface="Inter"/>
                <a:cs typeface="Inter"/>
                <a:sym typeface="Inter"/>
              </a:defRPr>
            </a:lvl1pPr>
            <a:lvl2pPr lvl="1" algn="l" rtl="0">
              <a:lnSpc>
                <a:spcPct val="100000"/>
              </a:lnSpc>
              <a:spcBef>
                <a:spcPts val="0"/>
              </a:spcBef>
              <a:spcAft>
                <a:spcPts val="0"/>
              </a:spcAft>
              <a:buSzPts val="2700"/>
              <a:buFont typeface="Inter"/>
              <a:buNone/>
              <a:defRPr sz="3600">
                <a:latin typeface="Inter"/>
                <a:ea typeface="Inter"/>
                <a:cs typeface="Inter"/>
                <a:sym typeface="Inter"/>
              </a:defRPr>
            </a:lvl2pPr>
            <a:lvl3pPr lvl="2" algn="l" rtl="0">
              <a:lnSpc>
                <a:spcPct val="100000"/>
              </a:lnSpc>
              <a:spcBef>
                <a:spcPts val="0"/>
              </a:spcBef>
              <a:spcAft>
                <a:spcPts val="0"/>
              </a:spcAft>
              <a:buSzPts val="2700"/>
              <a:buFont typeface="Inter"/>
              <a:buNone/>
              <a:defRPr sz="3600">
                <a:latin typeface="Inter"/>
                <a:ea typeface="Inter"/>
                <a:cs typeface="Inter"/>
                <a:sym typeface="Inter"/>
              </a:defRPr>
            </a:lvl3pPr>
            <a:lvl4pPr lvl="3" algn="l" rtl="0">
              <a:lnSpc>
                <a:spcPct val="100000"/>
              </a:lnSpc>
              <a:spcBef>
                <a:spcPts val="0"/>
              </a:spcBef>
              <a:spcAft>
                <a:spcPts val="0"/>
              </a:spcAft>
              <a:buSzPts val="2700"/>
              <a:buFont typeface="Inter"/>
              <a:buNone/>
              <a:defRPr sz="3600">
                <a:latin typeface="Inter"/>
                <a:ea typeface="Inter"/>
                <a:cs typeface="Inter"/>
                <a:sym typeface="Inter"/>
              </a:defRPr>
            </a:lvl4pPr>
            <a:lvl5pPr lvl="4" algn="l" rtl="0">
              <a:lnSpc>
                <a:spcPct val="100000"/>
              </a:lnSpc>
              <a:spcBef>
                <a:spcPts val="0"/>
              </a:spcBef>
              <a:spcAft>
                <a:spcPts val="0"/>
              </a:spcAft>
              <a:buSzPts val="2700"/>
              <a:buFont typeface="Inter"/>
              <a:buNone/>
              <a:defRPr sz="3600">
                <a:latin typeface="Inter"/>
                <a:ea typeface="Inter"/>
                <a:cs typeface="Inter"/>
                <a:sym typeface="Inter"/>
              </a:defRPr>
            </a:lvl5pPr>
            <a:lvl6pPr lvl="5" algn="l" rtl="0">
              <a:lnSpc>
                <a:spcPct val="100000"/>
              </a:lnSpc>
              <a:spcBef>
                <a:spcPts val="0"/>
              </a:spcBef>
              <a:spcAft>
                <a:spcPts val="0"/>
              </a:spcAft>
              <a:buSzPts val="2700"/>
              <a:buFont typeface="Inter"/>
              <a:buNone/>
              <a:defRPr sz="3600">
                <a:latin typeface="Inter"/>
                <a:ea typeface="Inter"/>
                <a:cs typeface="Inter"/>
                <a:sym typeface="Inter"/>
              </a:defRPr>
            </a:lvl6pPr>
            <a:lvl7pPr lvl="6" algn="l" rtl="0">
              <a:lnSpc>
                <a:spcPct val="100000"/>
              </a:lnSpc>
              <a:spcBef>
                <a:spcPts val="0"/>
              </a:spcBef>
              <a:spcAft>
                <a:spcPts val="0"/>
              </a:spcAft>
              <a:buSzPts val="2700"/>
              <a:buFont typeface="Inter"/>
              <a:buNone/>
              <a:defRPr sz="3600">
                <a:latin typeface="Inter"/>
                <a:ea typeface="Inter"/>
                <a:cs typeface="Inter"/>
                <a:sym typeface="Inter"/>
              </a:defRPr>
            </a:lvl7pPr>
            <a:lvl8pPr lvl="7" algn="l" rtl="0">
              <a:lnSpc>
                <a:spcPct val="100000"/>
              </a:lnSpc>
              <a:spcBef>
                <a:spcPts val="0"/>
              </a:spcBef>
              <a:spcAft>
                <a:spcPts val="0"/>
              </a:spcAft>
              <a:buSzPts val="2700"/>
              <a:buFont typeface="Inter"/>
              <a:buNone/>
              <a:defRPr sz="3600">
                <a:latin typeface="Inter"/>
                <a:ea typeface="Inter"/>
                <a:cs typeface="Inter"/>
                <a:sym typeface="Inter"/>
              </a:defRPr>
            </a:lvl8pPr>
            <a:lvl9pPr lvl="8" algn="l" rtl="0">
              <a:lnSpc>
                <a:spcPct val="100000"/>
              </a:lnSpc>
              <a:spcBef>
                <a:spcPts val="0"/>
              </a:spcBef>
              <a:spcAft>
                <a:spcPts val="0"/>
              </a:spcAft>
              <a:buSzPts val="2700"/>
              <a:buFont typeface="Inter"/>
              <a:buNone/>
              <a:defRPr sz="3600">
                <a:latin typeface="Inter"/>
                <a:ea typeface="Inter"/>
                <a:cs typeface="Inter"/>
                <a:sym typeface="Inter"/>
              </a:defRPr>
            </a:lvl9pPr>
          </a:lstStyle>
          <a:p>
            <a:endParaRPr/>
          </a:p>
        </p:txBody>
      </p:sp>
      <p:sp>
        <p:nvSpPr>
          <p:cNvPr id="283" name="Google Shape;283;p37"/>
          <p:cNvSpPr txBox="1">
            <a:spLocks noGrp="1"/>
          </p:cNvSpPr>
          <p:nvPr>
            <p:ph type="body" idx="1"/>
          </p:nvPr>
        </p:nvSpPr>
        <p:spPr>
          <a:xfrm>
            <a:off x="672800" y="1580200"/>
            <a:ext cx="4015800" cy="3110700"/>
          </a:xfrm>
          <a:prstGeom prst="rect">
            <a:avLst/>
          </a:prstGeom>
          <a:noFill/>
          <a:ln>
            <a:noFill/>
          </a:ln>
        </p:spPr>
        <p:txBody>
          <a:bodyPr spcFirstLastPara="1" wrap="square" lIns="68575" tIns="68575" rIns="68575" bIns="68575" anchor="t" anchorCtr="0">
            <a:normAutofit/>
          </a:bodyPr>
          <a:lstStyle>
            <a:lvl1pPr marL="457200" lvl="0" indent="-298450" algn="l" rtl="0">
              <a:lnSpc>
                <a:spcPct val="115000"/>
              </a:lnSpc>
              <a:spcBef>
                <a:spcPts val="0"/>
              </a:spcBef>
              <a:spcAft>
                <a:spcPts val="0"/>
              </a:spcAft>
              <a:buClr>
                <a:srgbClr val="FD3269"/>
              </a:buClr>
              <a:buSzPts val="1100"/>
              <a:buFont typeface="Inter"/>
              <a:buChar char="●"/>
              <a:defRPr sz="1400">
                <a:latin typeface="Inter"/>
                <a:ea typeface="Inter"/>
                <a:cs typeface="Inter"/>
                <a:sym typeface="Inter"/>
              </a:defRPr>
            </a:lvl1pPr>
            <a:lvl2pPr marL="914400" lvl="1" indent="-298450" algn="l" rtl="0">
              <a:lnSpc>
                <a:spcPct val="115000"/>
              </a:lnSpc>
              <a:spcBef>
                <a:spcPts val="1000"/>
              </a:spcBef>
              <a:spcAft>
                <a:spcPts val="0"/>
              </a:spcAft>
              <a:buSzPts val="1100"/>
              <a:buFont typeface="Inter"/>
              <a:buChar char="○"/>
              <a:defRPr>
                <a:latin typeface="Inter"/>
                <a:ea typeface="Inter"/>
                <a:cs typeface="Inter"/>
                <a:sym typeface="Inter"/>
              </a:defRPr>
            </a:lvl2pPr>
            <a:lvl3pPr marL="1371600" lvl="2" indent="-298450" algn="l" rtl="0">
              <a:lnSpc>
                <a:spcPct val="115000"/>
              </a:lnSpc>
              <a:spcBef>
                <a:spcPts val="1000"/>
              </a:spcBef>
              <a:spcAft>
                <a:spcPts val="0"/>
              </a:spcAft>
              <a:buSzPts val="1100"/>
              <a:buFont typeface="Inter"/>
              <a:buChar char="■"/>
              <a:defRPr>
                <a:latin typeface="Inter"/>
                <a:ea typeface="Inter"/>
                <a:cs typeface="Inter"/>
                <a:sym typeface="Inter"/>
              </a:defRPr>
            </a:lvl3pPr>
            <a:lvl4pPr marL="1828800" lvl="3" indent="-298450" algn="l" rtl="0">
              <a:lnSpc>
                <a:spcPct val="115000"/>
              </a:lnSpc>
              <a:spcBef>
                <a:spcPts val="1000"/>
              </a:spcBef>
              <a:spcAft>
                <a:spcPts val="0"/>
              </a:spcAft>
              <a:buSzPts val="1100"/>
              <a:buFont typeface="Inter"/>
              <a:buChar char="●"/>
              <a:defRPr>
                <a:latin typeface="Inter"/>
                <a:ea typeface="Inter"/>
                <a:cs typeface="Inter"/>
                <a:sym typeface="Inter"/>
              </a:defRPr>
            </a:lvl4pPr>
            <a:lvl5pPr marL="2286000" lvl="4" indent="-298450" algn="l" rtl="0">
              <a:lnSpc>
                <a:spcPct val="115000"/>
              </a:lnSpc>
              <a:spcBef>
                <a:spcPts val="1000"/>
              </a:spcBef>
              <a:spcAft>
                <a:spcPts val="0"/>
              </a:spcAft>
              <a:buSzPts val="1100"/>
              <a:buFont typeface="Inter"/>
              <a:buChar char="○"/>
              <a:defRPr>
                <a:latin typeface="Inter"/>
                <a:ea typeface="Inter"/>
                <a:cs typeface="Inter"/>
                <a:sym typeface="Inter"/>
              </a:defRPr>
            </a:lvl5pPr>
            <a:lvl6pPr marL="2743200" lvl="5" indent="-298450" algn="l" rtl="0">
              <a:lnSpc>
                <a:spcPct val="115000"/>
              </a:lnSpc>
              <a:spcBef>
                <a:spcPts val="1000"/>
              </a:spcBef>
              <a:spcAft>
                <a:spcPts val="0"/>
              </a:spcAft>
              <a:buSzPts val="1100"/>
              <a:buFont typeface="Inter"/>
              <a:buChar char="■"/>
              <a:defRPr>
                <a:latin typeface="Inter"/>
                <a:ea typeface="Inter"/>
                <a:cs typeface="Inter"/>
                <a:sym typeface="Inter"/>
              </a:defRPr>
            </a:lvl6pPr>
            <a:lvl7pPr marL="3200400" lvl="6" indent="-298450" algn="l" rtl="0">
              <a:lnSpc>
                <a:spcPct val="115000"/>
              </a:lnSpc>
              <a:spcBef>
                <a:spcPts val="1000"/>
              </a:spcBef>
              <a:spcAft>
                <a:spcPts val="0"/>
              </a:spcAft>
              <a:buSzPts val="1100"/>
              <a:buFont typeface="Inter"/>
              <a:buChar char="●"/>
              <a:defRPr>
                <a:latin typeface="Inter"/>
                <a:ea typeface="Inter"/>
                <a:cs typeface="Inter"/>
                <a:sym typeface="Inter"/>
              </a:defRPr>
            </a:lvl7pPr>
            <a:lvl8pPr marL="3657600" lvl="7" indent="-298450" algn="l" rtl="0">
              <a:lnSpc>
                <a:spcPct val="115000"/>
              </a:lnSpc>
              <a:spcBef>
                <a:spcPts val="1000"/>
              </a:spcBef>
              <a:spcAft>
                <a:spcPts val="0"/>
              </a:spcAft>
              <a:buSzPts val="1100"/>
              <a:buFont typeface="Inter"/>
              <a:buChar char="○"/>
              <a:defRPr>
                <a:latin typeface="Inter"/>
                <a:ea typeface="Inter"/>
                <a:cs typeface="Inter"/>
                <a:sym typeface="Inter"/>
              </a:defRPr>
            </a:lvl8pPr>
            <a:lvl9pPr marL="4114800" lvl="8" indent="-298450" algn="l" rtl="0">
              <a:lnSpc>
                <a:spcPct val="115000"/>
              </a:lnSpc>
              <a:spcBef>
                <a:spcPts val="1000"/>
              </a:spcBef>
              <a:spcAft>
                <a:spcPts val="1000"/>
              </a:spcAft>
              <a:buSzPts val="1100"/>
              <a:buFont typeface="Inter"/>
              <a:buChar char="■"/>
              <a:defRPr>
                <a:latin typeface="Inter"/>
                <a:ea typeface="Inter"/>
                <a:cs typeface="Inter"/>
                <a:sym typeface="Inter"/>
              </a:defRPr>
            </a:lvl9pPr>
          </a:lstStyle>
          <a:p>
            <a:endParaRPr/>
          </a:p>
        </p:txBody>
      </p:sp>
      <p:grpSp>
        <p:nvGrpSpPr>
          <p:cNvPr id="284" name="Google Shape;284;p37"/>
          <p:cNvGrpSpPr/>
          <p:nvPr/>
        </p:nvGrpSpPr>
        <p:grpSpPr>
          <a:xfrm>
            <a:off x="7724692" y="271193"/>
            <a:ext cx="1141409" cy="237868"/>
            <a:chOff x="238125" y="2101750"/>
            <a:chExt cx="7129350" cy="1486675"/>
          </a:xfrm>
        </p:grpSpPr>
        <p:grpSp>
          <p:nvGrpSpPr>
            <p:cNvPr id="285" name="Google Shape;285;p37"/>
            <p:cNvGrpSpPr/>
            <p:nvPr/>
          </p:nvGrpSpPr>
          <p:grpSpPr>
            <a:xfrm>
              <a:off x="238125" y="2237750"/>
              <a:ext cx="1352275" cy="1350675"/>
              <a:chOff x="238125" y="2237750"/>
              <a:chExt cx="1352275" cy="1350675"/>
            </a:xfrm>
          </p:grpSpPr>
          <p:sp>
            <p:nvSpPr>
              <p:cNvPr id="286" name="Google Shape;286;p3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3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8" name="Google Shape;288;p37"/>
            <p:cNvGrpSpPr/>
            <p:nvPr/>
          </p:nvGrpSpPr>
          <p:grpSpPr>
            <a:xfrm>
              <a:off x="1834425" y="2101750"/>
              <a:ext cx="5533050" cy="1446675"/>
              <a:chOff x="1834425" y="2101750"/>
              <a:chExt cx="5533050" cy="1446675"/>
            </a:xfrm>
          </p:grpSpPr>
          <p:sp>
            <p:nvSpPr>
              <p:cNvPr id="289" name="Google Shape;289;p3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3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3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3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3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3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3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3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3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98"/>
        <p:cNvGrpSpPr/>
        <p:nvPr/>
      </p:nvGrpSpPr>
      <p:grpSpPr>
        <a:xfrm>
          <a:off x="0" y="0"/>
          <a:ext cx="0" cy="0"/>
          <a:chOff x="0" y="0"/>
          <a:chExt cx="0" cy="0"/>
        </a:xfrm>
      </p:grpSpPr>
      <p:sp>
        <p:nvSpPr>
          <p:cNvPr id="299" name="Google Shape;299;p3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1pPr>
            <a:lvl2pPr marL="0" marR="0" lvl="1"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2pPr>
            <a:lvl3pPr marL="0" marR="0" lvl="2"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3pPr>
            <a:lvl4pPr marL="0" marR="0" lvl="3"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4pPr>
            <a:lvl5pPr marL="0" marR="0" lvl="4"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5pPr>
            <a:lvl6pPr marL="0" marR="0" lvl="5"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6pPr>
            <a:lvl7pPr marL="0" marR="0" lvl="6"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7pPr>
            <a:lvl8pPr marL="0" marR="0" lvl="7"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8pPr>
            <a:lvl9pPr marL="0" marR="0" lvl="8"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300"/>
        <p:cNvGrpSpPr/>
        <p:nvPr/>
      </p:nvGrpSpPr>
      <p:grpSpPr>
        <a:xfrm>
          <a:off x="0" y="0"/>
          <a:ext cx="0" cy="0"/>
          <a:chOff x="0" y="0"/>
          <a:chExt cx="0" cy="0"/>
        </a:xfrm>
      </p:grpSpPr>
      <p:sp>
        <p:nvSpPr>
          <p:cNvPr id="301" name="Google Shape;301;p39"/>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1pPr>
            <a:lvl2pPr marL="0" marR="0" lvl="1"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2pPr>
            <a:lvl3pPr marL="0" marR="0" lvl="2"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3pPr>
            <a:lvl4pPr marL="0" marR="0" lvl="3"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4pPr>
            <a:lvl5pPr marL="0" marR="0" lvl="4"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5pPr>
            <a:lvl6pPr marL="0" marR="0" lvl="5"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6pPr>
            <a:lvl7pPr marL="0" marR="0" lvl="6"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7pPr>
            <a:lvl8pPr marL="0" marR="0" lvl="7"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8pPr>
            <a:lvl9pPr marL="0" marR="0" lvl="8"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
        <p:nvSpPr>
          <p:cNvPr id="302" name="Google Shape;302;p39"/>
          <p:cNvSpPr txBox="1">
            <a:spLocks noGrp="1"/>
          </p:cNvSpPr>
          <p:nvPr>
            <p:ph type="title"/>
          </p:nvPr>
        </p:nvSpPr>
        <p:spPr>
          <a:xfrm>
            <a:off x="615100" y="2150850"/>
            <a:ext cx="7857300" cy="841800"/>
          </a:xfrm>
          <a:prstGeom prst="rect">
            <a:avLst/>
          </a:prstGeom>
          <a:noFill/>
          <a:ln>
            <a:noFill/>
          </a:ln>
        </p:spPr>
        <p:txBody>
          <a:bodyPr spcFirstLastPara="1" wrap="square" lIns="68575" tIns="68575" rIns="68575" bIns="68575" anchor="ctr" anchorCtr="0">
            <a:normAutofit/>
          </a:bodyPr>
          <a:lstStyle>
            <a:lvl1pPr lvl="0" algn="l" rtl="0">
              <a:lnSpc>
                <a:spcPct val="100000"/>
              </a:lnSpc>
              <a:spcBef>
                <a:spcPts val="0"/>
              </a:spcBef>
              <a:spcAft>
                <a:spcPts val="0"/>
              </a:spcAft>
              <a:buClr>
                <a:srgbClr val="444F66"/>
              </a:buClr>
              <a:buSzPts val="3600"/>
              <a:buFont typeface="Inter"/>
              <a:buNone/>
              <a:defRPr sz="4800">
                <a:solidFill>
                  <a:srgbClr val="444F66"/>
                </a:solidFill>
                <a:latin typeface="Inter"/>
                <a:ea typeface="Inter"/>
                <a:cs typeface="Inter"/>
                <a:sym typeface="Inter"/>
              </a:defRPr>
            </a:lvl1pPr>
            <a:lvl2pPr lvl="1" algn="l" rtl="0">
              <a:lnSpc>
                <a:spcPct val="100000"/>
              </a:lnSpc>
              <a:spcBef>
                <a:spcPts val="0"/>
              </a:spcBef>
              <a:spcAft>
                <a:spcPts val="0"/>
              </a:spcAft>
              <a:buClr>
                <a:srgbClr val="232937"/>
              </a:buClr>
              <a:buSzPts val="2700"/>
              <a:buFont typeface="Inter"/>
              <a:buNone/>
              <a:defRPr sz="3600">
                <a:solidFill>
                  <a:srgbClr val="232937"/>
                </a:solidFill>
                <a:latin typeface="Inter"/>
                <a:ea typeface="Inter"/>
                <a:cs typeface="Inter"/>
                <a:sym typeface="Inter"/>
              </a:defRPr>
            </a:lvl2pPr>
            <a:lvl3pPr lvl="2" algn="l" rtl="0">
              <a:lnSpc>
                <a:spcPct val="100000"/>
              </a:lnSpc>
              <a:spcBef>
                <a:spcPts val="0"/>
              </a:spcBef>
              <a:spcAft>
                <a:spcPts val="0"/>
              </a:spcAft>
              <a:buClr>
                <a:srgbClr val="232937"/>
              </a:buClr>
              <a:buSzPts val="2700"/>
              <a:buFont typeface="Inter"/>
              <a:buNone/>
              <a:defRPr sz="3600">
                <a:solidFill>
                  <a:srgbClr val="232937"/>
                </a:solidFill>
                <a:latin typeface="Inter"/>
                <a:ea typeface="Inter"/>
                <a:cs typeface="Inter"/>
                <a:sym typeface="Inter"/>
              </a:defRPr>
            </a:lvl3pPr>
            <a:lvl4pPr lvl="3" algn="l" rtl="0">
              <a:lnSpc>
                <a:spcPct val="100000"/>
              </a:lnSpc>
              <a:spcBef>
                <a:spcPts val="0"/>
              </a:spcBef>
              <a:spcAft>
                <a:spcPts val="0"/>
              </a:spcAft>
              <a:buClr>
                <a:srgbClr val="232937"/>
              </a:buClr>
              <a:buSzPts val="2700"/>
              <a:buFont typeface="Inter"/>
              <a:buNone/>
              <a:defRPr sz="3600">
                <a:solidFill>
                  <a:srgbClr val="232937"/>
                </a:solidFill>
                <a:latin typeface="Inter"/>
                <a:ea typeface="Inter"/>
                <a:cs typeface="Inter"/>
                <a:sym typeface="Inter"/>
              </a:defRPr>
            </a:lvl4pPr>
            <a:lvl5pPr lvl="4" algn="l" rtl="0">
              <a:lnSpc>
                <a:spcPct val="100000"/>
              </a:lnSpc>
              <a:spcBef>
                <a:spcPts val="0"/>
              </a:spcBef>
              <a:spcAft>
                <a:spcPts val="0"/>
              </a:spcAft>
              <a:buClr>
                <a:srgbClr val="232937"/>
              </a:buClr>
              <a:buSzPts val="2700"/>
              <a:buFont typeface="Inter"/>
              <a:buNone/>
              <a:defRPr sz="3600">
                <a:solidFill>
                  <a:srgbClr val="232937"/>
                </a:solidFill>
                <a:latin typeface="Inter"/>
                <a:ea typeface="Inter"/>
                <a:cs typeface="Inter"/>
                <a:sym typeface="Inter"/>
              </a:defRPr>
            </a:lvl5pPr>
            <a:lvl6pPr lvl="5" algn="l" rtl="0">
              <a:lnSpc>
                <a:spcPct val="100000"/>
              </a:lnSpc>
              <a:spcBef>
                <a:spcPts val="0"/>
              </a:spcBef>
              <a:spcAft>
                <a:spcPts val="0"/>
              </a:spcAft>
              <a:buClr>
                <a:srgbClr val="232937"/>
              </a:buClr>
              <a:buSzPts val="2700"/>
              <a:buFont typeface="Inter"/>
              <a:buNone/>
              <a:defRPr sz="3600">
                <a:solidFill>
                  <a:srgbClr val="232937"/>
                </a:solidFill>
                <a:latin typeface="Inter"/>
                <a:ea typeface="Inter"/>
                <a:cs typeface="Inter"/>
                <a:sym typeface="Inter"/>
              </a:defRPr>
            </a:lvl6pPr>
            <a:lvl7pPr lvl="6" algn="l" rtl="0">
              <a:lnSpc>
                <a:spcPct val="100000"/>
              </a:lnSpc>
              <a:spcBef>
                <a:spcPts val="0"/>
              </a:spcBef>
              <a:spcAft>
                <a:spcPts val="0"/>
              </a:spcAft>
              <a:buClr>
                <a:srgbClr val="232937"/>
              </a:buClr>
              <a:buSzPts val="2700"/>
              <a:buFont typeface="Inter"/>
              <a:buNone/>
              <a:defRPr sz="3600">
                <a:solidFill>
                  <a:srgbClr val="232937"/>
                </a:solidFill>
                <a:latin typeface="Inter"/>
                <a:ea typeface="Inter"/>
                <a:cs typeface="Inter"/>
                <a:sym typeface="Inter"/>
              </a:defRPr>
            </a:lvl7pPr>
            <a:lvl8pPr lvl="7" algn="l" rtl="0">
              <a:lnSpc>
                <a:spcPct val="100000"/>
              </a:lnSpc>
              <a:spcBef>
                <a:spcPts val="0"/>
              </a:spcBef>
              <a:spcAft>
                <a:spcPts val="0"/>
              </a:spcAft>
              <a:buClr>
                <a:srgbClr val="232937"/>
              </a:buClr>
              <a:buSzPts val="2700"/>
              <a:buFont typeface="Inter"/>
              <a:buNone/>
              <a:defRPr sz="3600">
                <a:solidFill>
                  <a:srgbClr val="232937"/>
                </a:solidFill>
                <a:latin typeface="Inter"/>
                <a:ea typeface="Inter"/>
                <a:cs typeface="Inter"/>
                <a:sym typeface="Inter"/>
              </a:defRPr>
            </a:lvl8pPr>
            <a:lvl9pPr lvl="8" algn="l" rtl="0">
              <a:lnSpc>
                <a:spcPct val="100000"/>
              </a:lnSpc>
              <a:spcBef>
                <a:spcPts val="0"/>
              </a:spcBef>
              <a:spcAft>
                <a:spcPts val="0"/>
              </a:spcAft>
              <a:buClr>
                <a:srgbClr val="232937"/>
              </a:buClr>
              <a:buSzPts val="2700"/>
              <a:buFont typeface="Inter"/>
              <a:buNone/>
              <a:defRPr sz="3600">
                <a:solidFill>
                  <a:srgbClr val="232937"/>
                </a:solidFill>
                <a:latin typeface="Inter"/>
                <a:ea typeface="Inter"/>
                <a:cs typeface="Inter"/>
                <a:sym typeface="Inter"/>
              </a:defRPr>
            </a:lvl9pPr>
          </a:lstStyle>
          <a:p>
            <a:endParaRPr/>
          </a:p>
        </p:txBody>
      </p:sp>
      <p:grpSp>
        <p:nvGrpSpPr>
          <p:cNvPr id="303" name="Google Shape;303;p39"/>
          <p:cNvGrpSpPr/>
          <p:nvPr/>
        </p:nvGrpSpPr>
        <p:grpSpPr>
          <a:xfrm>
            <a:off x="7724692" y="271193"/>
            <a:ext cx="1141409" cy="237868"/>
            <a:chOff x="238125" y="2101750"/>
            <a:chExt cx="7129350" cy="1486675"/>
          </a:xfrm>
        </p:grpSpPr>
        <p:grpSp>
          <p:nvGrpSpPr>
            <p:cNvPr id="304" name="Google Shape;304;p39"/>
            <p:cNvGrpSpPr/>
            <p:nvPr/>
          </p:nvGrpSpPr>
          <p:grpSpPr>
            <a:xfrm>
              <a:off x="238125" y="2237750"/>
              <a:ext cx="1352275" cy="1350675"/>
              <a:chOff x="238125" y="2237750"/>
              <a:chExt cx="1352275" cy="1350675"/>
            </a:xfrm>
          </p:grpSpPr>
          <p:sp>
            <p:nvSpPr>
              <p:cNvPr id="305" name="Google Shape;305;p3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3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39"/>
            <p:cNvGrpSpPr/>
            <p:nvPr/>
          </p:nvGrpSpPr>
          <p:grpSpPr>
            <a:xfrm>
              <a:off x="1834425" y="2101750"/>
              <a:ext cx="5533050" cy="1446675"/>
              <a:chOff x="1834425" y="2101750"/>
              <a:chExt cx="5533050" cy="1446675"/>
            </a:xfrm>
          </p:grpSpPr>
          <p:sp>
            <p:nvSpPr>
              <p:cNvPr id="308" name="Google Shape;308;p3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3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3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3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3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3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3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3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6" name="Google Shape;316;p3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7"/>
        <p:cNvGrpSpPr/>
        <p:nvPr/>
      </p:nvGrpSpPr>
      <p:grpSpPr>
        <a:xfrm>
          <a:off x="0" y="0"/>
          <a:ext cx="0" cy="0"/>
          <a:chOff x="0" y="0"/>
          <a:chExt cx="0" cy="0"/>
        </a:xfrm>
      </p:grpSpPr>
      <p:sp>
        <p:nvSpPr>
          <p:cNvPr id="318" name="Google Shape;318;p40"/>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1pPr>
            <a:lvl2pPr marL="0" marR="0" lvl="1"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2pPr>
            <a:lvl3pPr marL="0" marR="0" lvl="2"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3pPr>
            <a:lvl4pPr marL="0" marR="0" lvl="3"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4pPr>
            <a:lvl5pPr marL="0" marR="0" lvl="4"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5pPr>
            <a:lvl6pPr marL="0" marR="0" lvl="5"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6pPr>
            <a:lvl7pPr marL="0" marR="0" lvl="6"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7pPr>
            <a:lvl8pPr marL="0" marR="0" lvl="7"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8pPr>
            <a:lvl9pPr marL="0" marR="0" lvl="8"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grpSp>
        <p:nvGrpSpPr>
          <p:cNvPr id="319" name="Google Shape;319;p40"/>
          <p:cNvGrpSpPr/>
          <p:nvPr/>
        </p:nvGrpSpPr>
        <p:grpSpPr>
          <a:xfrm>
            <a:off x="7724692" y="271193"/>
            <a:ext cx="1141409" cy="237868"/>
            <a:chOff x="238125" y="2101750"/>
            <a:chExt cx="7129350" cy="1486675"/>
          </a:xfrm>
        </p:grpSpPr>
        <p:grpSp>
          <p:nvGrpSpPr>
            <p:cNvPr id="320" name="Google Shape;320;p40"/>
            <p:cNvGrpSpPr/>
            <p:nvPr/>
          </p:nvGrpSpPr>
          <p:grpSpPr>
            <a:xfrm>
              <a:off x="238125" y="2237750"/>
              <a:ext cx="1352275" cy="1350675"/>
              <a:chOff x="238125" y="2237750"/>
              <a:chExt cx="1352275" cy="1350675"/>
            </a:xfrm>
          </p:grpSpPr>
          <p:sp>
            <p:nvSpPr>
              <p:cNvPr id="321" name="Google Shape;321;p40"/>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 name="Google Shape;322;p40"/>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3" name="Google Shape;323;p40"/>
            <p:cNvGrpSpPr/>
            <p:nvPr/>
          </p:nvGrpSpPr>
          <p:grpSpPr>
            <a:xfrm>
              <a:off x="1834425" y="2101750"/>
              <a:ext cx="5533050" cy="1446675"/>
              <a:chOff x="1834425" y="2101750"/>
              <a:chExt cx="5533050" cy="1446675"/>
            </a:xfrm>
          </p:grpSpPr>
          <p:sp>
            <p:nvSpPr>
              <p:cNvPr id="324" name="Google Shape;324;p40"/>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40"/>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40"/>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40"/>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40"/>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40"/>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40"/>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40"/>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40"/>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Divider - Magenta">
  <p:cSld name="Section Divider - Magenta">
    <p:bg>
      <p:bgPr>
        <a:solidFill>
          <a:srgbClr val="E12362"/>
        </a:solidFill>
        <a:effectLst/>
      </p:bgPr>
    </p:bg>
    <p:spTree>
      <p:nvGrpSpPr>
        <p:cNvPr id="1" name="Shape 333"/>
        <p:cNvGrpSpPr/>
        <p:nvPr/>
      </p:nvGrpSpPr>
      <p:grpSpPr>
        <a:xfrm>
          <a:off x="0" y="0"/>
          <a:ext cx="0" cy="0"/>
          <a:chOff x="0" y="0"/>
          <a:chExt cx="0" cy="0"/>
        </a:xfrm>
      </p:grpSpPr>
      <p:sp>
        <p:nvSpPr>
          <p:cNvPr id="334" name="Google Shape;334;p41"/>
          <p:cNvSpPr txBox="1">
            <a:spLocks noGrp="1"/>
          </p:cNvSpPr>
          <p:nvPr>
            <p:ph type="title"/>
          </p:nvPr>
        </p:nvSpPr>
        <p:spPr>
          <a:xfrm>
            <a:off x="615100" y="2150850"/>
            <a:ext cx="7857300" cy="841800"/>
          </a:xfrm>
          <a:prstGeom prst="rect">
            <a:avLst/>
          </a:prstGeom>
          <a:noFill/>
          <a:ln>
            <a:noFill/>
          </a:ln>
        </p:spPr>
        <p:txBody>
          <a:bodyPr spcFirstLastPara="1" wrap="square" lIns="68575" tIns="68575" rIns="68575" bIns="68575" anchor="ctr" anchorCtr="0">
            <a:normAutofit/>
          </a:bodyPr>
          <a:lstStyle>
            <a:lvl1pPr lvl="0" algn="l" rtl="0">
              <a:lnSpc>
                <a:spcPct val="100000"/>
              </a:lnSpc>
              <a:spcBef>
                <a:spcPts val="0"/>
              </a:spcBef>
              <a:spcAft>
                <a:spcPts val="0"/>
              </a:spcAft>
              <a:buClr>
                <a:srgbClr val="FFFFFF"/>
              </a:buClr>
              <a:buSzPts val="3600"/>
              <a:buFont typeface="Inter"/>
              <a:buNone/>
              <a:defRPr sz="4800">
                <a:solidFill>
                  <a:srgbClr val="FFFFFF"/>
                </a:solidFill>
                <a:latin typeface="Inter"/>
                <a:ea typeface="Inter"/>
                <a:cs typeface="Inter"/>
                <a:sym typeface="Inter"/>
              </a:defRPr>
            </a:lvl1pPr>
            <a:lvl2pPr lvl="1" algn="l" rtl="0">
              <a:lnSpc>
                <a:spcPct val="100000"/>
              </a:lnSpc>
              <a:spcBef>
                <a:spcPts val="0"/>
              </a:spcBef>
              <a:spcAft>
                <a:spcPts val="0"/>
              </a:spcAft>
              <a:buClr>
                <a:srgbClr val="FFFFFF"/>
              </a:buClr>
              <a:buSzPts val="2700"/>
              <a:buFont typeface="Inter"/>
              <a:buNone/>
              <a:defRPr sz="3600">
                <a:solidFill>
                  <a:srgbClr val="FFFFFF"/>
                </a:solidFill>
                <a:latin typeface="Inter"/>
                <a:ea typeface="Inter"/>
                <a:cs typeface="Inter"/>
                <a:sym typeface="Inter"/>
              </a:defRPr>
            </a:lvl2pPr>
            <a:lvl3pPr lvl="2" algn="l" rtl="0">
              <a:lnSpc>
                <a:spcPct val="100000"/>
              </a:lnSpc>
              <a:spcBef>
                <a:spcPts val="0"/>
              </a:spcBef>
              <a:spcAft>
                <a:spcPts val="0"/>
              </a:spcAft>
              <a:buClr>
                <a:srgbClr val="FFFFFF"/>
              </a:buClr>
              <a:buSzPts val="2700"/>
              <a:buFont typeface="Inter"/>
              <a:buNone/>
              <a:defRPr sz="3600">
                <a:solidFill>
                  <a:srgbClr val="FFFFFF"/>
                </a:solidFill>
                <a:latin typeface="Inter"/>
                <a:ea typeface="Inter"/>
                <a:cs typeface="Inter"/>
                <a:sym typeface="Inter"/>
              </a:defRPr>
            </a:lvl3pPr>
            <a:lvl4pPr lvl="3" algn="l" rtl="0">
              <a:lnSpc>
                <a:spcPct val="100000"/>
              </a:lnSpc>
              <a:spcBef>
                <a:spcPts val="0"/>
              </a:spcBef>
              <a:spcAft>
                <a:spcPts val="0"/>
              </a:spcAft>
              <a:buClr>
                <a:srgbClr val="FFFFFF"/>
              </a:buClr>
              <a:buSzPts val="2700"/>
              <a:buFont typeface="Inter"/>
              <a:buNone/>
              <a:defRPr sz="3600">
                <a:solidFill>
                  <a:srgbClr val="FFFFFF"/>
                </a:solidFill>
                <a:latin typeface="Inter"/>
                <a:ea typeface="Inter"/>
                <a:cs typeface="Inter"/>
                <a:sym typeface="Inter"/>
              </a:defRPr>
            </a:lvl4pPr>
            <a:lvl5pPr lvl="4" algn="l" rtl="0">
              <a:lnSpc>
                <a:spcPct val="100000"/>
              </a:lnSpc>
              <a:spcBef>
                <a:spcPts val="0"/>
              </a:spcBef>
              <a:spcAft>
                <a:spcPts val="0"/>
              </a:spcAft>
              <a:buClr>
                <a:srgbClr val="FFFFFF"/>
              </a:buClr>
              <a:buSzPts val="2700"/>
              <a:buFont typeface="Inter"/>
              <a:buNone/>
              <a:defRPr sz="3600">
                <a:solidFill>
                  <a:srgbClr val="FFFFFF"/>
                </a:solidFill>
                <a:latin typeface="Inter"/>
                <a:ea typeface="Inter"/>
                <a:cs typeface="Inter"/>
                <a:sym typeface="Inter"/>
              </a:defRPr>
            </a:lvl5pPr>
            <a:lvl6pPr lvl="5" algn="l" rtl="0">
              <a:lnSpc>
                <a:spcPct val="100000"/>
              </a:lnSpc>
              <a:spcBef>
                <a:spcPts val="0"/>
              </a:spcBef>
              <a:spcAft>
                <a:spcPts val="0"/>
              </a:spcAft>
              <a:buClr>
                <a:srgbClr val="FFFFFF"/>
              </a:buClr>
              <a:buSzPts val="2700"/>
              <a:buFont typeface="Inter"/>
              <a:buNone/>
              <a:defRPr sz="3600">
                <a:solidFill>
                  <a:srgbClr val="FFFFFF"/>
                </a:solidFill>
                <a:latin typeface="Inter"/>
                <a:ea typeface="Inter"/>
                <a:cs typeface="Inter"/>
                <a:sym typeface="Inter"/>
              </a:defRPr>
            </a:lvl6pPr>
            <a:lvl7pPr lvl="6" algn="l" rtl="0">
              <a:lnSpc>
                <a:spcPct val="100000"/>
              </a:lnSpc>
              <a:spcBef>
                <a:spcPts val="0"/>
              </a:spcBef>
              <a:spcAft>
                <a:spcPts val="0"/>
              </a:spcAft>
              <a:buClr>
                <a:srgbClr val="FFFFFF"/>
              </a:buClr>
              <a:buSzPts val="2700"/>
              <a:buFont typeface="Inter"/>
              <a:buNone/>
              <a:defRPr sz="3600">
                <a:solidFill>
                  <a:srgbClr val="FFFFFF"/>
                </a:solidFill>
                <a:latin typeface="Inter"/>
                <a:ea typeface="Inter"/>
                <a:cs typeface="Inter"/>
                <a:sym typeface="Inter"/>
              </a:defRPr>
            </a:lvl7pPr>
            <a:lvl8pPr lvl="7" algn="l" rtl="0">
              <a:lnSpc>
                <a:spcPct val="100000"/>
              </a:lnSpc>
              <a:spcBef>
                <a:spcPts val="0"/>
              </a:spcBef>
              <a:spcAft>
                <a:spcPts val="0"/>
              </a:spcAft>
              <a:buClr>
                <a:srgbClr val="FFFFFF"/>
              </a:buClr>
              <a:buSzPts val="2700"/>
              <a:buFont typeface="Inter"/>
              <a:buNone/>
              <a:defRPr sz="3600">
                <a:solidFill>
                  <a:srgbClr val="FFFFFF"/>
                </a:solidFill>
                <a:latin typeface="Inter"/>
                <a:ea typeface="Inter"/>
                <a:cs typeface="Inter"/>
                <a:sym typeface="Inter"/>
              </a:defRPr>
            </a:lvl8pPr>
            <a:lvl9pPr lvl="8" algn="l" rtl="0">
              <a:lnSpc>
                <a:spcPct val="100000"/>
              </a:lnSpc>
              <a:spcBef>
                <a:spcPts val="0"/>
              </a:spcBef>
              <a:spcAft>
                <a:spcPts val="0"/>
              </a:spcAft>
              <a:buClr>
                <a:srgbClr val="FFFFFF"/>
              </a:buClr>
              <a:buSzPts val="2700"/>
              <a:buFont typeface="Inter"/>
              <a:buNone/>
              <a:defRPr sz="3600">
                <a:solidFill>
                  <a:srgbClr val="FFFFFF"/>
                </a:solidFill>
                <a:latin typeface="Inter"/>
                <a:ea typeface="Inter"/>
                <a:cs typeface="Inter"/>
                <a:sym typeface="Inter"/>
              </a:defRPr>
            </a:lvl9pPr>
          </a:lstStyle>
          <a:p>
            <a:endParaRPr/>
          </a:p>
        </p:txBody>
      </p:sp>
      <p:sp>
        <p:nvSpPr>
          <p:cNvPr id="335" name="Google Shape;335;p4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rgbClr val="FFFFFF"/>
              </a:buClr>
              <a:buSzPts val="1200"/>
              <a:buFont typeface="Lexend Deca"/>
              <a:buNone/>
              <a:defRPr sz="1200" b="1" i="0" u="none" strike="noStrike" cap="none">
                <a:solidFill>
                  <a:srgbClr val="FFFFFF"/>
                </a:solidFill>
                <a:latin typeface="Lexend Deca"/>
                <a:ea typeface="Lexend Deca"/>
                <a:cs typeface="Lexend Deca"/>
                <a:sym typeface="Lexend Deca"/>
              </a:defRPr>
            </a:lvl1pPr>
            <a:lvl2pPr marL="0" marR="0" lvl="1" indent="0" algn="r" rtl="0">
              <a:lnSpc>
                <a:spcPct val="100000"/>
              </a:lnSpc>
              <a:spcBef>
                <a:spcPts val="0"/>
              </a:spcBef>
              <a:spcAft>
                <a:spcPts val="0"/>
              </a:spcAft>
              <a:buClr>
                <a:srgbClr val="FFFFFF"/>
              </a:buClr>
              <a:buSzPts val="1200"/>
              <a:buFont typeface="Lexend Deca"/>
              <a:buNone/>
              <a:defRPr sz="1200" b="1" i="0" u="none" strike="noStrike" cap="none">
                <a:solidFill>
                  <a:srgbClr val="FFFFFF"/>
                </a:solidFill>
                <a:latin typeface="Lexend Deca"/>
                <a:ea typeface="Lexend Deca"/>
                <a:cs typeface="Lexend Deca"/>
                <a:sym typeface="Lexend Deca"/>
              </a:defRPr>
            </a:lvl2pPr>
            <a:lvl3pPr marL="0" marR="0" lvl="2" indent="0" algn="r" rtl="0">
              <a:lnSpc>
                <a:spcPct val="100000"/>
              </a:lnSpc>
              <a:spcBef>
                <a:spcPts val="0"/>
              </a:spcBef>
              <a:spcAft>
                <a:spcPts val="0"/>
              </a:spcAft>
              <a:buClr>
                <a:srgbClr val="FFFFFF"/>
              </a:buClr>
              <a:buSzPts val="1200"/>
              <a:buFont typeface="Lexend Deca"/>
              <a:buNone/>
              <a:defRPr sz="1200" b="1" i="0" u="none" strike="noStrike" cap="none">
                <a:solidFill>
                  <a:srgbClr val="FFFFFF"/>
                </a:solidFill>
                <a:latin typeface="Lexend Deca"/>
                <a:ea typeface="Lexend Deca"/>
                <a:cs typeface="Lexend Deca"/>
                <a:sym typeface="Lexend Deca"/>
              </a:defRPr>
            </a:lvl3pPr>
            <a:lvl4pPr marL="0" marR="0" lvl="3" indent="0" algn="r" rtl="0">
              <a:lnSpc>
                <a:spcPct val="100000"/>
              </a:lnSpc>
              <a:spcBef>
                <a:spcPts val="0"/>
              </a:spcBef>
              <a:spcAft>
                <a:spcPts val="0"/>
              </a:spcAft>
              <a:buClr>
                <a:srgbClr val="FFFFFF"/>
              </a:buClr>
              <a:buSzPts val="1200"/>
              <a:buFont typeface="Lexend Deca"/>
              <a:buNone/>
              <a:defRPr sz="1200" b="1" i="0" u="none" strike="noStrike" cap="none">
                <a:solidFill>
                  <a:srgbClr val="FFFFFF"/>
                </a:solidFill>
                <a:latin typeface="Lexend Deca"/>
                <a:ea typeface="Lexend Deca"/>
                <a:cs typeface="Lexend Deca"/>
                <a:sym typeface="Lexend Deca"/>
              </a:defRPr>
            </a:lvl4pPr>
            <a:lvl5pPr marL="0" marR="0" lvl="4" indent="0" algn="r" rtl="0">
              <a:lnSpc>
                <a:spcPct val="100000"/>
              </a:lnSpc>
              <a:spcBef>
                <a:spcPts val="0"/>
              </a:spcBef>
              <a:spcAft>
                <a:spcPts val="0"/>
              </a:spcAft>
              <a:buClr>
                <a:srgbClr val="FFFFFF"/>
              </a:buClr>
              <a:buSzPts val="1200"/>
              <a:buFont typeface="Lexend Deca"/>
              <a:buNone/>
              <a:defRPr sz="1200" b="1" i="0" u="none" strike="noStrike" cap="none">
                <a:solidFill>
                  <a:srgbClr val="FFFFFF"/>
                </a:solidFill>
                <a:latin typeface="Lexend Deca"/>
                <a:ea typeface="Lexend Deca"/>
                <a:cs typeface="Lexend Deca"/>
                <a:sym typeface="Lexend Deca"/>
              </a:defRPr>
            </a:lvl5pPr>
            <a:lvl6pPr marL="0" marR="0" lvl="5" indent="0" algn="r" rtl="0">
              <a:lnSpc>
                <a:spcPct val="100000"/>
              </a:lnSpc>
              <a:spcBef>
                <a:spcPts val="0"/>
              </a:spcBef>
              <a:spcAft>
                <a:spcPts val="0"/>
              </a:spcAft>
              <a:buClr>
                <a:srgbClr val="FFFFFF"/>
              </a:buClr>
              <a:buSzPts val="1200"/>
              <a:buFont typeface="Lexend Deca"/>
              <a:buNone/>
              <a:defRPr sz="1200" b="1" i="0" u="none" strike="noStrike" cap="none">
                <a:solidFill>
                  <a:srgbClr val="FFFFFF"/>
                </a:solidFill>
                <a:latin typeface="Lexend Deca"/>
                <a:ea typeface="Lexend Deca"/>
                <a:cs typeface="Lexend Deca"/>
                <a:sym typeface="Lexend Deca"/>
              </a:defRPr>
            </a:lvl6pPr>
            <a:lvl7pPr marL="0" marR="0" lvl="6" indent="0" algn="r" rtl="0">
              <a:lnSpc>
                <a:spcPct val="100000"/>
              </a:lnSpc>
              <a:spcBef>
                <a:spcPts val="0"/>
              </a:spcBef>
              <a:spcAft>
                <a:spcPts val="0"/>
              </a:spcAft>
              <a:buClr>
                <a:srgbClr val="FFFFFF"/>
              </a:buClr>
              <a:buSzPts val="1200"/>
              <a:buFont typeface="Lexend Deca"/>
              <a:buNone/>
              <a:defRPr sz="1200" b="1" i="0" u="none" strike="noStrike" cap="none">
                <a:solidFill>
                  <a:srgbClr val="FFFFFF"/>
                </a:solidFill>
                <a:latin typeface="Lexend Deca"/>
                <a:ea typeface="Lexend Deca"/>
                <a:cs typeface="Lexend Deca"/>
                <a:sym typeface="Lexend Deca"/>
              </a:defRPr>
            </a:lvl7pPr>
            <a:lvl8pPr marL="0" marR="0" lvl="7" indent="0" algn="r" rtl="0">
              <a:lnSpc>
                <a:spcPct val="100000"/>
              </a:lnSpc>
              <a:spcBef>
                <a:spcPts val="0"/>
              </a:spcBef>
              <a:spcAft>
                <a:spcPts val="0"/>
              </a:spcAft>
              <a:buClr>
                <a:srgbClr val="FFFFFF"/>
              </a:buClr>
              <a:buSzPts val="1200"/>
              <a:buFont typeface="Lexend Deca"/>
              <a:buNone/>
              <a:defRPr sz="1200" b="1" i="0" u="none" strike="noStrike" cap="none">
                <a:solidFill>
                  <a:srgbClr val="FFFFFF"/>
                </a:solidFill>
                <a:latin typeface="Lexend Deca"/>
                <a:ea typeface="Lexend Deca"/>
                <a:cs typeface="Lexend Deca"/>
                <a:sym typeface="Lexend Deca"/>
              </a:defRPr>
            </a:lvl8pPr>
            <a:lvl9pPr marL="0" marR="0" lvl="8" indent="0" algn="r" rtl="0">
              <a:lnSpc>
                <a:spcPct val="100000"/>
              </a:lnSpc>
              <a:spcBef>
                <a:spcPts val="0"/>
              </a:spcBef>
              <a:spcAft>
                <a:spcPts val="0"/>
              </a:spcAft>
              <a:buClr>
                <a:srgbClr val="FFFFFF"/>
              </a:buClr>
              <a:buSzPts val="1200"/>
              <a:buFont typeface="Lexend Deca"/>
              <a:buNone/>
              <a:defRPr sz="1200" b="1" i="0" u="none" strike="noStrike" cap="none">
                <a:solidFill>
                  <a:srgbClr val="FFFFFF"/>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grpSp>
        <p:nvGrpSpPr>
          <p:cNvPr id="336" name="Google Shape;336;p41"/>
          <p:cNvGrpSpPr/>
          <p:nvPr/>
        </p:nvGrpSpPr>
        <p:grpSpPr>
          <a:xfrm>
            <a:off x="7724692" y="271193"/>
            <a:ext cx="1141409" cy="237868"/>
            <a:chOff x="238125" y="2101750"/>
            <a:chExt cx="7129350" cy="1486675"/>
          </a:xfrm>
        </p:grpSpPr>
        <p:grpSp>
          <p:nvGrpSpPr>
            <p:cNvPr id="337" name="Google Shape;337;p41"/>
            <p:cNvGrpSpPr/>
            <p:nvPr/>
          </p:nvGrpSpPr>
          <p:grpSpPr>
            <a:xfrm>
              <a:off x="238125" y="2237750"/>
              <a:ext cx="1352275" cy="1350675"/>
              <a:chOff x="238125" y="2237750"/>
              <a:chExt cx="1352275" cy="1350675"/>
            </a:xfrm>
          </p:grpSpPr>
          <p:sp>
            <p:nvSpPr>
              <p:cNvPr id="338" name="Google Shape;338;p41"/>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41"/>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41"/>
            <p:cNvGrpSpPr/>
            <p:nvPr/>
          </p:nvGrpSpPr>
          <p:grpSpPr>
            <a:xfrm>
              <a:off x="1834425" y="2101750"/>
              <a:ext cx="5533050" cy="1446675"/>
              <a:chOff x="1834425" y="2101750"/>
              <a:chExt cx="5533050" cy="1446675"/>
            </a:xfrm>
          </p:grpSpPr>
          <p:sp>
            <p:nvSpPr>
              <p:cNvPr id="341" name="Google Shape;341;p41"/>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p41"/>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p41"/>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p41"/>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p41"/>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p41"/>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p41"/>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8" name="Google Shape;348;p41"/>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p41"/>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0"/>
        <p:cNvGrpSpPr/>
        <p:nvPr/>
      </p:nvGrpSpPr>
      <p:grpSpPr>
        <a:xfrm>
          <a:off x="0" y="0"/>
          <a:ext cx="0" cy="0"/>
          <a:chOff x="0" y="0"/>
          <a:chExt cx="0" cy="0"/>
        </a:xfrm>
      </p:grpSpPr>
      <p:sp>
        <p:nvSpPr>
          <p:cNvPr id="351" name="Google Shape;351;p4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1pPr>
            <a:lvl2pPr marL="0" marR="0" lvl="1"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2pPr>
            <a:lvl3pPr marL="0" marR="0" lvl="2"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3pPr>
            <a:lvl4pPr marL="0" marR="0" lvl="3"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4pPr>
            <a:lvl5pPr marL="0" marR="0" lvl="4"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5pPr>
            <a:lvl6pPr marL="0" marR="0" lvl="5"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6pPr>
            <a:lvl7pPr marL="0" marR="0" lvl="6"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7pPr>
            <a:lvl8pPr marL="0" marR="0" lvl="7"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8pPr>
            <a:lvl9pPr marL="0" marR="0" lvl="8"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
        <p:nvSpPr>
          <p:cNvPr id="352" name="Google Shape;352;p42"/>
          <p:cNvSpPr txBox="1">
            <a:spLocks noGrp="1"/>
          </p:cNvSpPr>
          <p:nvPr>
            <p:ph type="title"/>
          </p:nvPr>
        </p:nvSpPr>
        <p:spPr>
          <a:xfrm>
            <a:off x="672800" y="720925"/>
            <a:ext cx="8520600" cy="572700"/>
          </a:xfrm>
          <a:prstGeom prst="rect">
            <a:avLst/>
          </a:prstGeom>
          <a:noFill/>
          <a:ln>
            <a:noFill/>
          </a:ln>
        </p:spPr>
        <p:txBody>
          <a:bodyPr spcFirstLastPara="1" wrap="square" lIns="68575" tIns="68575" rIns="68575" bIns="68575" anchor="t" anchorCtr="0">
            <a:norm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353" name="Google Shape;353;p42"/>
          <p:cNvSpPr txBox="1">
            <a:spLocks noGrp="1"/>
          </p:cNvSpPr>
          <p:nvPr>
            <p:ph type="body" idx="1"/>
          </p:nvPr>
        </p:nvSpPr>
        <p:spPr>
          <a:xfrm>
            <a:off x="670025" y="1552900"/>
            <a:ext cx="6132900" cy="2530500"/>
          </a:xfrm>
          <a:prstGeom prst="rect">
            <a:avLst/>
          </a:prstGeom>
          <a:noFill/>
          <a:ln>
            <a:noFill/>
          </a:ln>
        </p:spPr>
        <p:txBody>
          <a:bodyPr spcFirstLastPara="1" wrap="square" lIns="68575" tIns="68575" rIns="68575" bIns="68575" anchor="t" anchorCtr="0">
            <a:normAutofit/>
          </a:bodyPr>
          <a:lstStyle>
            <a:lvl1pPr marL="457200" lvl="0" indent="-317500" algn="l" rtl="0">
              <a:lnSpc>
                <a:spcPct val="115000"/>
              </a:lnSpc>
              <a:spcBef>
                <a:spcPts val="0"/>
              </a:spcBef>
              <a:spcAft>
                <a:spcPts val="0"/>
              </a:spcAft>
              <a:buClr>
                <a:srgbClr val="FD3269"/>
              </a:buClr>
              <a:buSzPts val="1400"/>
              <a:buChar char="●"/>
              <a:defRPr/>
            </a:lvl1pPr>
            <a:lvl2pPr marL="914400" lvl="1" indent="-298450" algn="l" rtl="0">
              <a:lnSpc>
                <a:spcPct val="115000"/>
              </a:lnSpc>
              <a:spcBef>
                <a:spcPts val="1000"/>
              </a:spcBef>
              <a:spcAft>
                <a:spcPts val="0"/>
              </a:spcAft>
              <a:buSzPts val="1100"/>
              <a:buChar char="○"/>
              <a:defRPr/>
            </a:lvl2pPr>
            <a:lvl3pPr marL="1371600" lvl="2" indent="-298450" algn="l" rtl="0">
              <a:lnSpc>
                <a:spcPct val="115000"/>
              </a:lnSpc>
              <a:spcBef>
                <a:spcPts val="1000"/>
              </a:spcBef>
              <a:spcAft>
                <a:spcPts val="0"/>
              </a:spcAft>
              <a:buSzPts val="1100"/>
              <a:buChar char="■"/>
              <a:defRPr/>
            </a:lvl3pPr>
            <a:lvl4pPr marL="1828800" lvl="3" indent="-298450" algn="l" rtl="0">
              <a:lnSpc>
                <a:spcPct val="115000"/>
              </a:lnSpc>
              <a:spcBef>
                <a:spcPts val="1000"/>
              </a:spcBef>
              <a:spcAft>
                <a:spcPts val="0"/>
              </a:spcAft>
              <a:buSzPts val="1100"/>
              <a:buChar char="●"/>
              <a:defRPr/>
            </a:lvl4pPr>
            <a:lvl5pPr marL="2286000" lvl="4" indent="-298450" algn="l" rtl="0">
              <a:lnSpc>
                <a:spcPct val="115000"/>
              </a:lnSpc>
              <a:spcBef>
                <a:spcPts val="1000"/>
              </a:spcBef>
              <a:spcAft>
                <a:spcPts val="0"/>
              </a:spcAft>
              <a:buSzPts val="1100"/>
              <a:buChar char="○"/>
              <a:defRPr/>
            </a:lvl5pPr>
            <a:lvl6pPr marL="2743200" lvl="5" indent="-298450" algn="l" rtl="0">
              <a:lnSpc>
                <a:spcPct val="115000"/>
              </a:lnSpc>
              <a:spcBef>
                <a:spcPts val="1000"/>
              </a:spcBef>
              <a:spcAft>
                <a:spcPts val="0"/>
              </a:spcAft>
              <a:buSzPts val="1100"/>
              <a:buChar char="■"/>
              <a:defRPr/>
            </a:lvl6pPr>
            <a:lvl7pPr marL="3200400" lvl="6" indent="-298450" algn="l" rtl="0">
              <a:lnSpc>
                <a:spcPct val="115000"/>
              </a:lnSpc>
              <a:spcBef>
                <a:spcPts val="1000"/>
              </a:spcBef>
              <a:spcAft>
                <a:spcPts val="0"/>
              </a:spcAft>
              <a:buSzPts val="1100"/>
              <a:buChar char="●"/>
              <a:defRPr/>
            </a:lvl7pPr>
            <a:lvl8pPr marL="3657600" lvl="7" indent="-298450" algn="l" rtl="0">
              <a:lnSpc>
                <a:spcPct val="115000"/>
              </a:lnSpc>
              <a:spcBef>
                <a:spcPts val="1000"/>
              </a:spcBef>
              <a:spcAft>
                <a:spcPts val="0"/>
              </a:spcAft>
              <a:buSzPts val="1100"/>
              <a:buChar char="○"/>
              <a:defRPr/>
            </a:lvl8pPr>
            <a:lvl9pPr marL="4114800" lvl="8" indent="-298450" algn="l" rtl="0">
              <a:lnSpc>
                <a:spcPct val="115000"/>
              </a:lnSpc>
              <a:spcBef>
                <a:spcPts val="1000"/>
              </a:spcBef>
              <a:spcAft>
                <a:spcPts val="1000"/>
              </a:spcAft>
              <a:buSzPts val="1100"/>
              <a:buChar char="■"/>
              <a:defRPr/>
            </a:lvl9pPr>
          </a:lstStyle>
          <a:p>
            <a:endParaRPr/>
          </a:p>
        </p:txBody>
      </p:sp>
      <p:grpSp>
        <p:nvGrpSpPr>
          <p:cNvPr id="354" name="Google Shape;354;p42"/>
          <p:cNvGrpSpPr/>
          <p:nvPr/>
        </p:nvGrpSpPr>
        <p:grpSpPr>
          <a:xfrm>
            <a:off x="7724692" y="271193"/>
            <a:ext cx="1141409" cy="237868"/>
            <a:chOff x="238125" y="2101750"/>
            <a:chExt cx="7129350" cy="1486675"/>
          </a:xfrm>
        </p:grpSpPr>
        <p:grpSp>
          <p:nvGrpSpPr>
            <p:cNvPr id="355" name="Google Shape;355;p42"/>
            <p:cNvGrpSpPr/>
            <p:nvPr/>
          </p:nvGrpSpPr>
          <p:grpSpPr>
            <a:xfrm>
              <a:off x="238125" y="2237750"/>
              <a:ext cx="1352275" cy="1350675"/>
              <a:chOff x="238125" y="2237750"/>
              <a:chExt cx="1352275" cy="1350675"/>
            </a:xfrm>
          </p:grpSpPr>
          <p:sp>
            <p:nvSpPr>
              <p:cNvPr id="356" name="Google Shape;356;p4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42"/>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8" name="Google Shape;358;p42"/>
            <p:cNvGrpSpPr/>
            <p:nvPr/>
          </p:nvGrpSpPr>
          <p:grpSpPr>
            <a:xfrm>
              <a:off x="1834425" y="2101750"/>
              <a:ext cx="5533050" cy="1446675"/>
              <a:chOff x="1834425" y="2101750"/>
              <a:chExt cx="5533050" cy="1446675"/>
            </a:xfrm>
          </p:grpSpPr>
          <p:sp>
            <p:nvSpPr>
              <p:cNvPr id="359" name="Google Shape;359;p4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4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4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4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4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4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4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4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4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8"/>
        <p:cNvGrpSpPr/>
        <p:nvPr/>
      </p:nvGrpSpPr>
      <p:grpSpPr>
        <a:xfrm>
          <a:off x="0" y="0"/>
          <a:ext cx="0" cy="0"/>
          <a:chOff x="0" y="0"/>
          <a:chExt cx="0" cy="0"/>
        </a:xfrm>
      </p:grpSpPr>
      <p:sp>
        <p:nvSpPr>
          <p:cNvPr id="369" name="Google Shape;369;p4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Inter"/>
              <a:ea typeface="Inter"/>
              <a:cs typeface="Inter"/>
              <a:sym typeface="Inter"/>
            </a:endParaRPr>
          </a:p>
        </p:txBody>
      </p:sp>
      <p:sp>
        <p:nvSpPr>
          <p:cNvPr id="370" name="Google Shape;370;p43"/>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normAutofit/>
          </a:bodyPr>
          <a:lstStyle>
            <a:lvl1pPr lvl="0" algn="ctr" rtl="0">
              <a:lnSpc>
                <a:spcPct val="100000"/>
              </a:lnSpc>
              <a:spcBef>
                <a:spcPts val="0"/>
              </a:spcBef>
              <a:spcAft>
                <a:spcPts val="0"/>
              </a:spcAft>
              <a:buSzPts val="3200"/>
              <a:buFont typeface="Inter"/>
              <a:buNone/>
              <a:defRPr sz="4200">
                <a:latin typeface="Inter"/>
                <a:ea typeface="Inter"/>
                <a:cs typeface="Inter"/>
                <a:sym typeface="Inter"/>
              </a:defRPr>
            </a:lvl1pPr>
            <a:lvl2pPr lvl="1" algn="ctr" rtl="0">
              <a:lnSpc>
                <a:spcPct val="100000"/>
              </a:lnSpc>
              <a:spcBef>
                <a:spcPts val="0"/>
              </a:spcBef>
              <a:spcAft>
                <a:spcPts val="0"/>
              </a:spcAft>
              <a:buSzPts val="3200"/>
              <a:buFont typeface="Inter"/>
              <a:buNone/>
              <a:defRPr sz="4200">
                <a:latin typeface="Inter"/>
                <a:ea typeface="Inter"/>
                <a:cs typeface="Inter"/>
                <a:sym typeface="Inter"/>
              </a:defRPr>
            </a:lvl2pPr>
            <a:lvl3pPr lvl="2" algn="ctr" rtl="0">
              <a:lnSpc>
                <a:spcPct val="100000"/>
              </a:lnSpc>
              <a:spcBef>
                <a:spcPts val="0"/>
              </a:spcBef>
              <a:spcAft>
                <a:spcPts val="0"/>
              </a:spcAft>
              <a:buSzPts val="3200"/>
              <a:buFont typeface="Inter"/>
              <a:buNone/>
              <a:defRPr sz="4200">
                <a:latin typeface="Inter"/>
                <a:ea typeface="Inter"/>
                <a:cs typeface="Inter"/>
                <a:sym typeface="Inter"/>
              </a:defRPr>
            </a:lvl3pPr>
            <a:lvl4pPr lvl="3" algn="ctr" rtl="0">
              <a:lnSpc>
                <a:spcPct val="100000"/>
              </a:lnSpc>
              <a:spcBef>
                <a:spcPts val="0"/>
              </a:spcBef>
              <a:spcAft>
                <a:spcPts val="0"/>
              </a:spcAft>
              <a:buSzPts val="3200"/>
              <a:buFont typeface="Inter"/>
              <a:buNone/>
              <a:defRPr sz="4200">
                <a:latin typeface="Inter"/>
                <a:ea typeface="Inter"/>
                <a:cs typeface="Inter"/>
                <a:sym typeface="Inter"/>
              </a:defRPr>
            </a:lvl4pPr>
            <a:lvl5pPr lvl="4" algn="ctr" rtl="0">
              <a:lnSpc>
                <a:spcPct val="100000"/>
              </a:lnSpc>
              <a:spcBef>
                <a:spcPts val="0"/>
              </a:spcBef>
              <a:spcAft>
                <a:spcPts val="0"/>
              </a:spcAft>
              <a:buSzPts val="3200"/>
              <a:buFont typeface="Inter"/>
              <a:buNone/>
              <a:defRPr sz="4200">
                <a:latin typeface="Inter"/>
                <a:ea typeface="Inter"/>
                <a:cs typeface="Inter"/>
                <a:sym typeface="Inter"/>
              </a:defRPr>
            </a:lvl5pPr>
            <a:lvl6pPr lvl="5" algn="ctr" rtl="0">
              <a:lnSpc>
                <a:spcPct val="100000"/>
              </a:lnSpc>
              <a:spcBef>
                <a:spcPts val="0"/>
              </a:spcBef>
              <a:spcAft>
                <a:spcPts val="0"/>
              </a:spcAft>
              <a:buSzPts val="3200"/>
              <a:buFont typeface="Inter"/>
              <a:buNone/>
              <a:defRPr sz="4200">
                <a:latin typeface="Inter"/>
                <a:ea typeface="Inter"/>
                <a:cs typeface="Inter"/>
                <a:sym typeface="Inter"/>
              </a:defRPr>
            </a:lvl6pPr>
            <a:lvl7pPr lvl="6" algn="ctr" rtl="0">
              <a:lnSpc>
                <a:spcPct val="100000"/>
              </a:lnSpc>
              <a:spcBef>
                <a:spcPts val="0"/>
              </a:spcBef>
              <a:spcAft>
                <a:spcPts val="0"/>
              </a:spcAft>
              <a:buSzPts val="3200"/>
              <a:buFont typeface="Inter"/>
              <a:buNone/>
              <a:defRPr sz="4200">
                <a:latin typeface="Inter"/>
                <a:ea typeface="Inter"/>
                <a:cs typeface="Inter"/>
                <a:sym typeface="Inter"/>
              </a:defRPr>
            </a:lvl7pPr>
            <a:lvl8pPr lvl="7" algn="ctr" rtl="0">
              <a:lnSpc>
                <a:spcPct val="100000"/>
              </a:lnSpc>
              <a:spcBef>
                <a:spcPts val="0"/>
              </a:spcBef>
              <a:spcAft>
                <a:spcPts val="0"/>
              </a:spcAft>
              <a:buSzPts val="3200"/>
              <a:buFont typeface="Inter"/>
              <a:buNone/>
              <a:defRPr sz="4200">
                <a:latin typeface="Inter"/>
                <a:ea typeface="Inter"/>
                <a:cs typeface="Inter"/>
                <a:sym typeface="Inter"/>
              </a:defRPr>
            </a:lvl8pPr>
            <a:lvl9pPr lvl="8" algn="ctr" rtl="0">
              <a:lnSpc>
                <a:spcPct val="100000"/>
              </a:lnSpc>
              <a:spcBef>
                <a:spcPts val="0"/>
              </a:spcBef>
              <a:spcAft>
                <a:spcPts val="0"/>
              </a:spcAft>
              <a:buSzPts val="3200"/>
              <a:buFont typeface="Inter"/>
              <a:buNone/>
              <a:defRPr sz="4200">
                <a:latin typeface="Inter"/>
                <a:ea typeface="Inter"/>
                <a:cs typeface="Inter"/>
                <a:sym typeface="Inter"/>
              </a:defRPr>
            </a:lvl9pPr>
          </a:lstStyle>
          <a:p>
            <a:endParaRPr/>
          </a:p>
        </p:txBody>
      </p:sp>
      <p:sp>
        <p:nvSpPr>
          <p:cNvPr id="371" name="Google Shape;371;p43"/>
          <p:cNvSpPr txBox="1">
            <a:spLocks noGrp="1"/>
          </p:cNvSpPr>
          <p:nvPr>
            <p:ph type="subTitle" idx="1"/>
          </p:nvPr>
        </p:nvSpPr>
        <p:spPr>
          <a:xfrm>
            <a:off x="265500" y="2803075"/>
            <a:ext cx="4045200" cy="1235100"/>
          </a:xfrm>
          <a:prstGeom prst="rect">
            <a:avLst/>
          </a:prstGeom>
          <a:noFill/>
          <a:ln>
            <a:noFill/>
          </a:ln>
        </p:spPr>
        <p:txBody>
          <a:bodyPr spcFirstLastPara="1" wrap="square" lIns="68575" tIns="68575" rIns="68575" bIns="68575" anchor="t" anchorCtr="0">
            <a:normAutofit/>
          </a:bodyPr>
          <a:lstStyle>
            <a:lvl1pPr lvl="0" algn="ctr" rtl="0">
              <a:lnSpc>
                <a:spcPct val="100000"/>
              </a:lnSpc>
              <a:spcBef>
                <a:spcPts val="0"/>
              </a:spcBef>
              <a:spcAft>
                <a:spcPts val="0"/>
              </a:spcAft>
              <a:buSzPts val="1600"/>
              <a:buFont typeface="Inter"/>
              <a:buNone/>
              <a:defRPr sz="2100">
                <a:latin typeface="Inter"/>
                <a:ea typeface="Inter"/>
                <a:cs typeface="Inter"/>
                <a:sym typeface="Inter"/>
              </a:defRPr>
            </a:lvl1pPr>
            <a:lvl2pPr lvl="1" algn="ctr" rtl="0">
              <a:lnSpc>
                <a:spcPct val="100000"/>
              </a:lnSpc>
              <a:spcBef>
                <a:spcPts val="0"/>
              </a:spcBef>
              <a:spcAft>
                <a:spcPts val="0"/>
              </a:spcAft>
              <a:buSzPts val="1600"/>
              <a:buFont typeface="Inter"/>
              <a:buNone/>
              <a:defRPr sz="2100">
                <a:latin typeface="Inter"/>
                <a:ea typeface="Inter"/>
                <a:cs typeface="Inter"/>
                <a:sym typeface="Inter"/>
              </a:defRPr>
            </a:lvl2pPr>
            <a:lvl3pPr lvl="2" algn="ctr" rtl="0">
              <a:lnSpc>
                <a:spcPct val="100000"/>
              </a:lnSpc>
              <a:spcBef>
                <a:spcPts val="0"/>
              </a:spcBef>
              <a:spcAft>
                <a:spcPts val="0"/>
              </a:spcAft>
              <a:buSzPts val="1600"/>
              <a:buFont typeface="Inter"/>
              <a:buNone/>
              <a:defRPr sz="2100">
                <a:latin typeface="Inter"/>
                <a:ea typeface="Inter"/>
                <a:cs typeface="Inter"/>
                <a:sym typeface="Inter"/>
              </a:defRPr>
            </a:lvl3pPr>
            <a:lvl4pPr lvl="3" algn="ctr" rtl="0">
              <a:lnSpc>
                <a:spcPct val="100000"/>
              </a:lnSpc>
              <a:spcBef>
                <a:spcPts val="0"/>
              </a:spcBef>
              <a:spcAft>
                <a:spcPts val="0"/>
              </a:spcAft>
              <a:buSzPts val="1600"/>
              <a:buFont typeface="Inter"/>
              <a:buNone/>
              <a:defRPr sz="2100">
                <a:latin typeface="Inter"/>
                <a:ea typeface="Inter"/>
                <a:cs typeface="Inter"/>
                <a:sym typeface="Inter"/>
              </a:defRPr>
            </a:lvl4pPr>
            <a:lvl5pPr lvl="4" algn="ctr" rtl="0">
              <a:lnSpc>
                <a:spcPct val="100000"/>
              </a:lnSpc>
              <a:spcBef>
                <a:spcPts val="0"/>
              </a:spcBef>
              <a:spcAft>
                <a:spcPts val="0"/>
              </a:spcAft>
              <a:buSzPts val="1600"/>
              <a:buFont typeface="Inter"/>
              <a:buNone/>
              <a:defRPr sz="2100">
                <a:latin typeface="Inter"/>
                <a:ea typeface="Inter"/>
                <a:cs typeface="Inter"/>
                <a:sym typeface="Inter"/>
              </a:defRPr>
            </a:lvl5pPr>
            <a:lvl6pPr lvl="5" algn="ctr" rtl="0">
              <a:lnSpc>
                <a:spcPct val="100000"/>
              </a:lnSpc>
              <a:spcBef>
                <a:spcPts val="0"/>
              </a:spcBef>
              <a:spcAft>
                <a:spcPts val="0"/>
              </a:spcAft>
              <a:buSzPts val="1600"/>
              <a:buFont typeface="Inter"/>
              <a:buNone/>
              <a:defRPr sz="2100">
                <a:latin typeface="Inter"/>
                <a:ea typeface="Inter"/>
                <a:cs typeface="Inter"/>
                <a:sym typeface="Inter"/>
              </a:defRPr>
            </a:lvl6pPr>
            <a:lvl7pPr lvl="6" algn="ctr" rtl="0">
              <a:lnSpc>
                <a:spcPct val="100000"/>
              </a:lnSpc>
              <a:spcBef>
                <a:spcPts val="0"/>
              </a:spcBef>
              <a:spcAft>
                <a:spcPts val="0"/>
              </a:spcAft>
              <a:buSzPts val="1600"/>
              <a:buFont typeface="Inter"/>
              <a:buNone/>
              <a:defRPr sz="2100">
                <a:latin typeface="Inter"/>
                <a:ea typeface="Inter"/>
                <a:cs typeface="Inter"/>
                <a:sym typeface="Inter"/>
              </a:defRPr>
            </a:lvl7pPr>
            <a:lvl8pPr lvl="7" algn="ctr" rtl="0">
              <a:lnSpc>
                <a:spcPct val="100000"/>
              </a:lnSpc>
              <a:spcBef>
                <a:spcPts val="0"/>
              </a:spcBef>
              <a:spcAft>
                <a:spcPts val="0"/>
              </a:spcAft>
              <a:buSzPts val="1600"/>
              <a:buFont typeface="Inter"/>
              <a:buNone/>
              <a:defRPr sz="2100">
                <a:latin typeface="Inter"/>
                <a:ea typeface="Inter"/>
                <a:cs typeface="Inter"/>
                <a:sym typeface="Inter"/>
              </a:defRPr>
            </a:lvl8pPr>
            <a:lvl9pPr lvl="8" algn="ctr" rtl="0">
              <a:lnSpc>
                <a:spcPct val="100000"/>
              </a:lnSpc>
              <a:spcBef>
                <a:spcPts val="0"/>
              </a:spcBef>
              <a:spcAft>
                <a:spcPts val="0"/>
              </a:spcAft>
              <a:buSzPts val="1600"/>
              <a:buFont typeface="Inter"/>
              <a:buNone/>
              <a:defRPr sz="2100">
                <a:latin typeface="Inter"/>
                <a:ea typeface="Inter"/>
                <a:cs typeface="Inter"/>
                <a:sym typeface="Inter"/>
              </a:defRPr>
            </a:lvl9pPr>
          </a:lstStyle>
          <a:p>
            <a:endParaRPr/>
          </a:p>
        </p:txBody>
      </p:sp>
      <p:sp>
        <p:nvSpPr>
          <p:cNvPr id="372" name="Google Shape;372;p43"/>
          <p:cNvSpPr txBox="1">
            <a:spLocks noGrp="1"/>
          </p:cNvSpPr>
          <p:nvPr>
            <p:ph type="body" idx="2"/>
          </p:nvPr>
        </p:nvSpPr>
        <p:spPr>
          <a:xfrm>
            <a:off x="4939500" y="724075"/>
            <a:ext cx="3837000" cy="3695100"/>
          </a:xfrm>
          <a:prstGeom prst="rect">
            <a:avLst/>
          </a:prstGeom>
          <a:noFill/>
          <a:ln>
            <a:noFill/>
          </a:ln>
        </p:spPr>
        <p:txBody>
          <a:bodyPr spcFirstLastPara="1" wrap="square" lIns="68575" tIns="68575" rIns="68575" bIns="68575" anchor="ctr" anchorCtr="0">
            <a:normAutofit/>
          </a:bodyPr>
          <a:lstStyle>
            <a:lvl1pPr marL="457200" lvl="0" indent="-317500" algn="l" rtl="0">
              <a:lnSpc>
                <a:spcPct val="115000"/>
              </a:lnSpc>
              <a:spcBef>
                <a:spcPts val="0"/>
              </a:spcBef>
              <a:spcAft>
                <a:spcPts val="0"/>
              </a:spcAft>
              <a:buSzPts val="1400"/>
              <a:buFont typeface="Inter"/>
              <a:buChar char="●"/>
              <a:defRPr>
                <a:latin typeface="Inter"/>
                <a:ea typeface="Inter"/>
                <a:cs typeface="Inter"/>
                <a:sym typeface="Inter"/>
              </a:defRPr>
            </a:lvl1pPr>
            <a:lvl2pPr marL="914400" lvl="1" indent="-298450" algn="l" rtl="0">
              <a:lnSpc>
                <a:spcPct val="115000"/>
              </a:lnSpc>
              <a:spcBef>
                <a:spcPts val="0"/>
              </a:spcBef>
              <a:spcAft>
                <a:spcPts val="0"/>
              </a:spcAft>
              <a:buSzPts val="1100"/>
              <a:buFont typeface="Inter"/>
              <a:buChar char="○"/>
              <a:defRPr>
                <a:latin typeface="Inter"/>
                <a:ea typeface="Inter"/>
                <a:cs typeface="Inter"/>
                <a:sym typeface="Inter"/>
              </a:defRPr>
            </a:lvl2pPr>
            <a:lvl3pPr marL="1371600" lvl="2" indent="-298450" algn="l" rtl="0">
              <a:lnSpc>
                <a:spcPct val="115000"/>
              </a:lnSpc>
              <a:spcBef>
                <a:spcPts val="0"/>
              </a:spcBef>
              <a:spcAft>
                <a:spcPts val="0"/>
              </a:spcAft>
              <a:buSzPts val="1100"/>
              <a:buFont typeface="Inter"/>
              <a:buChar char="■"/>
              <a:defRPr>
                <a:latin typeface="Inter"/>
                <a:ea typeface="Inter"/>
                <a:cs typeface="Inter"/>
                <a:sym typeface="Inter"/>
              </a:defRPr>
            </a:lvl3pPr>
            <a:lvl4pPr marL="1828800" lvl="3" indent="-298450" algn="l" rtl="0">
              <a:lnSpc>
                <a:spcPct val="115000"/>
              </a:lnSpc>
              <a:spcBef>
                <a:spcPts val="0"/>
              </a:spcBef>
              <a:spcAft>
                <a:spcPts val="0"/>
              </a:spcAft>
              <a:buSzPts val="1100"/>
              <a:buFont typeface="Inter"/>
              <a:buChar char="●"/>
              <a:defRPr>
                <a:latin typeface="Inter"/>
                <a:ea typeface="Inter"/>
                <a:cs typeface="Inter"/>
                <a:sym typeface="Inter"/>
              </a:defRPr>
            </a:lvl4pPr>
            <a:lvl5pPr marL="2286000" lvl="4" indent="-298450" algn="l" rtl="0">
              <a:lnSpc>
                <a:spcPct val="115000"/>
              </a:lnSpc>
              <a:spcBef>
                <a:spcPts val="0"/>
              </a:spcBef>
              <a:spcAft>
                <a:spcPts val="0"/>
              </a:spcAft>
              <a:buSzPts val="1100"/>
              <a:buFont typeface="Inter"/>
              <a:buChar char="○"/>
              <a:defRPr>
                <a:latin typeface="Inter"/>
                <a:ea typeface="Inter"/>
                <a:cs typeface="Inter"/>
                <a:sym typeface="Inter"/>
              </a:defRPr>
            </a:lvl5pPr>
            <a:lvl6pPr marL="2743200" lvl="5" indent="-298450" algn="l" rtl="0">
              <a:lnSpc>
                <a:spcPct val="115000"/>
              </a:lnSpc>
              <a:spcBef>
                <a:spcPts val="0"/>
              </a:spcBef>
              <a:spcAft>
                <a:spcPts val="0"/>
              </a:spcAft>
              <a:buSzPts val="1100"/>
              <a:buFont typeface="Inter"/>
              <a:buChar char="■"/>
              <a:defRPr>
                <a:latin typeface="Inter"/>
                <a:ea typeface="Inter"/>
                <a:cs typeface="Inter"/>
                <a:sym typeface="Inter"/>
              </a:defRPr>
            </a:lvl6pPr>
            <a:lvl7pPr marL="3200400" lvl="6" indent="-298450" algn="l" rtl="0">
              <a:lnSpc>
                <a:spcPct val="115000"/>
              </a:lnSpc>
              <a:spcBef>
                <a:spcPts val="0"/>
              </a:spcBef>
              <a:spcAft>
                <a:spcPts val="0"/>
              </a:spcAft>
              <a:buSzPts val="1100"/>
              <a:buFont typeface="Inter"/>
              <a:buChar char="●"/>
              <a:defRPr>
                <a:latin typeface="Inter"/>
                <a:ea typeface="Inter"/>
                <a:cs typeface="Inter"/>
                <a:sym typeface="Inter"/>
              </a:defRPr>
            </a:lvl7pPr>
            <a:lvl8pPr marL="3657600" lvl="7" indent="-298450" algn="l" rtl="0">
              <a:lnSpc>
                <a:spcPct val="115000"/>
              </a:lnSpc>
              <a:spcBef>
                <a:spcPts val="0"/>
              </a:spcBef>
              <a:spcAft>
                <a:spcPts val="0"/>
              </a:spcAft>
              <a:buSzPts val="1100"/>
              <a:buFont typeface="Inter"/>
              <a:buChar char="○"/>
              <a:defRPr>
                <a:latin typeface="Inter"/>
                <a:ea typeface="Inter"/>
                <a:cs typeface="Inter"/>
                <a:sym typeface="Inter"/>
              </a:defRPr>
            </a:lvl8pPr>
            <a:lvl9pPr marL="4114800" lvl="8" indent="-298450" algn="l" rtl="0">
              <a:lnSpc>
                <a:spcPct val="115000"/>
              </a:lnSpc>
              <a:spcBef>
                <a:spcPts val="0"/>
              </a:spcBef>
              <a:spcAft>
                <a:spcPts val="0"/>
              </a:spcAft>
              <a:buSzPts val="1100"/>
              <a:buFont typeface="Inter"/>
              <a:buChar char="■"/>
              <a:defRPr>
                <a:latin typeface="Inter"/>
                <a:ea typeface="Inter"/>
                <a:cs typeface="Inter"/>
                <a:sym typeface="Inter"/>
              </a:defRPr>
            </a:lvl9pPr>
          </a:lstStyle>
          <a:p>
            <a:endParaRPr/>
          </a:p>
        </p:txBody>
      </p:sp>
      <p:sp>
        <p:nvSpPr>
          <p:cNvPr id="373" name="Google Shape;373;p4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1pPr>
            <a:lvl2pPr marL="0" marR="0" lvl="1"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2pPr>
            <a:lvl3pPr marL="0" marR="0" lvl="2"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3pPr>
            <a:lvl4pPr marL="0" marR="0" lvl="3"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4pPr>
            <a:lvl5pPr marL="0" marR="0" lvl="4"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5pPr>
            <a:lvl6pPr marL="0" marR="0" lvl="5"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6pPr>
            <a:lvl7pPr marL="0" marR="0" lvl="6"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7pPr>
            <a:lvl8pPr marL="0" marR="0" lvl="7"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8pPr>
            <a:lvl9pPr marL="0" marR="0" lvl="8"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grpSp>
        <p:nvGrpSpPr>
          <p:cNvPr id="374" name="Google Shape;374;p43"/>
          <p:cNvGrpSpPr/>
          <p:nvPr/>
        </p:nvGrpSpPr>
        <p:grpSpPr>
          <a:xfrm>
            <a:off x="7724692" y="271193"/>
            <a:ext cx="1141409" cy="237868"/>
            <a:chOff x="238125" y="2101750"/>
            <a:chExt cx="7129350" cy="1486675"/>
          </a:xfrm>
        </p:grpSpPr>
        <p:grpSp>
          <p:nvGrpSpPr>
            <p:cNvPr id="375" name="Google Shape;375;p43"/>
            <p:cNvGrpSpPr/>
            <p:nvPr/>
          </p:nvGrpSpPr>
          <p:grpSpPr>
            <a:xfrm>
              <a:off x="238125" y="2237750"/>
              <a:ext cx="1352275" cy="1350675"/>
              <a:chOff x="238125" y="2237750"/>
              <a:chExt cx="1352275" cy="1350675"/>
            </a:xfrm>
          </p:grpSpPr>
          <p:sp>
            <p:nvSpPr>
              <p:cNvPr id="376" name="Google Shape;376;p4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4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78" name="Google Shape;378;p43"/>
            <p:cNvGrpSpPr/>
            <p:nvPr/>
          </p:nvGrpSpPr>
          <p:grpSpPr>
            <a:xfrm>
              <a:off x="1834425" y="2101750"/>
              <a:ext cx="5533050" cy="1446675"/>
              <a:chOff x="1834425" y="2101750"/>
              <a:chExt cx="5533050" cy="1446675"/>
            </a:xfrm>
          </p:grpSpPr>
          <p:sp>
            <p:nvSpPr>
              <p:cNvPr id="379" name="Google Shape;379;p4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4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4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4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4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4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4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4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4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2"/>
        <p:cNvGrpSpPr/>
        <p:nvPr/>
      </p:nvGrpSpPr>
      <p:grpSpPr>
        <a:xfrm>
          <a:off x="0" y="0"/>
          <a:ext cx="0" cy="0"/>
          <a:chOff x="0" y="0"/>
          <a:chExt cx="0" cy="0"/>
        </a:xfrm>
      </p:grpSpPr>
      <p:sp>
        <p:nvSpPr>
          <p:cNvPr id="393" name="Google Shape;393;p45"/>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5"/>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1pPr>
            <a:lvl2pPr lvl="1"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395" name="Google Shape;395;p45"/>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396" name="Google Shape;396;p45"/>
          <p:cNvGrpSpPr/>
          <p:nvPr/>
        </p:nvGrpSpPr>
        <p:grpSpPr>
          <a:xfrm>
            <a:off x="697722" y="4285096"/>
            <a:ext cx="1678962" cy="349815"/>
            <a:chOff x="238125" y="2101750"/>
            <a:chExt cx="7129350" cy="1486675"/>
          </a:xfrm>
        </p:grpSpPr>
        <p:grpSp>
          <p:nvGrpSpPr>
            <p:cNvPr id="397" name="Google Shape;397;p45"/>
            <p:cNvGrpSpPr/>
            <p:nvPr/>
          </p:nvGrpSpPr>
          <p:grpSpPr>
            <a:xfrm>
              <a:off x="238125" y="2237750"/>
              <a:ext cx="1352275" cy="1350675"/>
              <a:chOff x="238125" y="2237750"/>
              <a:chExt cx="1352275" cy="1350675"/>
            </a:xfrm>
          </p:grpSpPr>
          <p:sp>
            <p:nvSpPr>
              <p:cNvPr id="398" name="Google Shape;398;p4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45"/>
            <p:cNvGrpSpPr/>
            <p:nvPr/>
          </p:nvGrpSpPr>
          <p:grpSpPr>
            <a:xfrm>
              <a:off x="1834425" y="2101750"/>
              <a:ext cx="5533050" cy="1446675"/>
              <a:chOff x="1834425" y="2101750"/>
              <a:chExt cx="5533050" cy="1446675"/>
            </a:xfrm>
          </p:grpSpPr>
          <p:sp>
            <p:nvSpPr>
              <p:cNvPr id="401" name="Google Shape;401;p4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410"/>
        <p:cNvGrpSpPr/>
        <p:nvPr/>
      </p:nvGrpSpPr>
      <p:grpSpPr>
        <a:xfrm>
          <a:off x="0" y="0"/>
          <a:ext cx="0" cy="0"/>
          <a:chOff x="0" y="0"/>
          <a:chExt cx="0" cy="0"/>
        </a:xfrm>
      </p:grpSpPr>
      <p:sp>
        <p:nvSpPr>
          <p:cNvPr id="411" name="Google Shape;411;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12" name="Google Shape;412;p4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Inter"/>
              <a:buNone/>
              <a:defRPr sz="4800">
                <a:solidFill>
                  <a:srgbClr val="444F66"/>
                </a:solidFill>
                <a:latin typeface="Inter"/>
                <a:ea typeface="Inter"/>
                <a:cs typeface="Inter"/>
                <a:sym typeface="Inter"/>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grpSp>
        <p:nvGrpSpPr>
          <p:cNvPr id="413" name="Google Shape;413;p46"/>
          <p:cNvGrpSpPr/>
          <p:nvPr/>
        </p:nvGrpSpPr>
        <p:grpSpPr>
          <a:xfrm>
            <a:off x="7724692" y="271192"/>
            <a:ext cx="1141409" cy="237868"/>
            <a:chOff x="238125" y="2101750"/>
            <a:chExt cx="7129350" cy="1486675"/>
          </a:xfrm>
        </p:grpSpPr>
        <p:grpSp>
          <p:nvGrpSpPr>
            <p:cNvPr id="414" name="Google Shape;414;p46"/>
            <p:cNvGrpSpPr/>
            <p:nvPr/>
          </p:nvGrpSpPr>
          <p:grpSpPr>
            <a:xfrm>
              <a:off x="238125" y="2237750"/>
              <a:ext cx="1352275" cy="1350675"/>
              <a:chOff x="238125" y="2237750"/>
              <a:chExt cx="1352275" cy="1350675"/>
            </a:xfrm>
          </p:grpSpPr>
          <p:sp>
            <p:nvSpPr>
              <p:cNvPr id="415" name="Google Shape;415;p4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46"/>
            <p:cNvGrpSpPr/>
            <p:nvPr/>
          </p:nvGrpSpPr>
          <p:grpSpPr>
            <a:xfrm>
              <a:off x="1834425" y="2101750"/>
              <a:ext cx="5533050" cy="1446675"/>
              <a:chOff x="1834425" y="2101750"/>
              <a:chExt cx="5533050" cy="1446675"/>
            </a:xfrm>
          </p:grpSpPr>
          <p:sp>
            <p:nvSpPr>
              <p:cNvPr id="418" name="Google Shape;418;p4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A3953"/>
        </a:solidFill>
        <a:effectLst/>
      </p:bgPr>
    </p:bg>
    <p:spTree>
      <p:nvGrpSpPr>
        <p:cNvPr id="1" name="Shape 427"/>
        <p:cNvGrpSpPr/>
        <p:nvPr/>
      </p:nvGrpSpPr>
      <p:grpSpPr>
        <a:xfrm>
          <a:off x="0" y="0"/>
          <a:ext cx="0" cy="0"/>
          <a:chOff x="0" y="0"/>
          <a:chExt cx="0" cy="0"/>
        </a:xfrm>
      </p:grpSpPr>
      <p:sp>
        <p:nvSpPr>
          <p:cNvPr id="428" name="Google Shape;428;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29" name="Google Shape;429;p4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grpSp>
        <p:nvGrpSpPr>
          <p:cNvPr id="430" name="Google Shape;430;p47"/>
          <p:cNvGrpSpPr/>
          <p:nvPr/>
        </p:nvGrpSpPr>
        <p:grpSpPr>
          <a:xfrm>
            <a:off x="7724692" y="271192"/>
            <a:ext cx="1141409" cy="237868"/>
            <a:chOff x="238125" y="2101750"/>
            <a:chExt cx="7129350" cy="1486675"/>
          </a:xfrm>
        </p:grpSpPr>
        <p:grpSp>
          <p:nvGrpSpPr>
            <p:cNvPr id="431" name="Google Shape;431;p47"/>
            <p:cNvGrpSpPr/>
            <p:nvPr/>
          </p:nvGrpSpPr>
          <p:grpSpPr>
            <a:xfrm>
              <a:off x="238125" y="2237750"/>
              <a:ext cx="1352275" cy="1350675"/>
              <a:chOff x="238125" y="2237750"/>
              <a:chExt cx="1352275" cy="1350675"/>
            </a:xfrm>
          </p:grpSpPr>
          <p:sp>
            <p:nvSpPr>
              <p:cNvPr id="432" name="Google Shape;432;p4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47"/>
            <p:cNvGrpSpPr/>
            <p:nvPr/>
          </p:nvGrpSpPr>
          <p:grpSpPr>
            <a:xfrm>
              <a:off x="1834425" y="2101750"/>
              <a:ext cx="5533050" cy="1446675"/>
              <a:chOff x="1834425" y="2101750"/>
              <a:chExt cx="5533050" cy="1446675"/>
            </a:xfrm>
          </p:grpSpPr>
          <p:sp>
            <p:nvSpPr>
              <p:cNvPr id="435" name="Google Shape;435;p4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444"/>
        <p:cNvGrpSpPr/>
        <p:nvPr/>
      </p:nvGrpSpPr>
      <p:grpSpPr>
        <a:xfrm>
          <a:off x="0" y="0"/>
          <a:ext cx="0" cy="0"/>
          <a:chOff x="0" y="0"/>
          <a:chExt cx="0" cy="0"/>
        </a:xfrm>
      </p:grpSpPr>
      <p:sp>
        <p:nvSpPr>
          <p:cNvPr id="445" name="Google Shape;445;p48"/>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446" name="Google Shape;446;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447" name="Google Shape;447;p48"/>
          <p:cNvGrpSpPr/>
          <p:nvPr/>
        </p:nvGrpSpPr>
        <p:grpSpPr>
          <a:xfrm>
            <a:off x="7724692" y="271192"/>
            <a:ext cx="1141409" cy="237868"/>
            <a:chOff x="238125" y="2101750"/>
            <a:chExt cx="7129350" cy="1486675"/>
          </a:xfrm>
        </p:grpSpPr>
        <p:grpSp>
          <p:nvGrpSpPr>
            <p:cNvPr id="448" name="Google Shape;448;p48"/>
            <p:cNvGrpSpPr/>
            <p:nvPr/>
          </p:nvGrpSpPr>
          <p:grpSpPr>
            <a:xfrm>
              <a:off x="238125" y="2237750"/>
              <a:ext cx="1352275" cy="1350675"/>
              <a:chOff x="238125" y="2237750"/>
              <a:chExt cx="1352275" cy="1350675"/>
            </a:xfrm>
          </p:grpSpPr>
          <p:sp>
            <p:nvSpPr>
              <p:cNvPr id="449" name="Google Shape;449;p4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48"/>
            <p:cNvGrpSpPr/>
            <p:nvPr/>
          </p:nvGrpSpPr>
          <p:grpSpPr>
            <a:xfrm>
              <a:off x="1834425" y="2101750"/>
              <a:ext cx="5533050" cy="1446675"/>
              <a:chOff x="1834425" y="2101750"/>
              <a:chExt cx="5533050" cy="1446675"/>
            </a:xfrm>
          </p:grpSpPr>
          <p:sp>
            <p:nvSpPr>
              <p:cNvPr id="452" name="Google Shape;452;p4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3" name="Google Shape;453;p4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4" name="Google Shape;454;p4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5" name="Google Shape;455;p4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6" name="Google Shape;456;p4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7" name="Google Shape;457;p4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8" name="Google Shape;458;p4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9" name="Google Shape;459;p4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0" name="Google Shape;460;p4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461"/>
        <p:cNvGrpSpPr/>
        <p:nvPr/>
      </p:nvGrpSpPr>
      <p:grpSpPr>
        <a:xfrm>
          <a:off x="0" y="0"/>
          <a:ext cx="0" cy="0"/>
          <a:chOff x="0" y="0"/>
          <a:chExt cx="0" cy="0"/>
        </a:xfrm>
      </p:grpSpPr>
      <p:sp>
        <p:nvSpPr>
          <p:cNvPr id="462" name="Google Shape;46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63" name="Google Shape;463;p49"/>
          <p:cNvSpPr txBox="1">
            <a:spLocks noGrp="1"/>
          </p:cNvSpPr>
          <p:nvPr>
            <p:ph type="title"/>
          </p:nvPr>
        </p:nvSpPr>
        <p:spPr>
          <a:xfrm>
            <a:off x="672800" y="637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Inter"/>
              <a:buNone/>
              <a:defRPr sz="3600">
                <a:latin typeface="Inter"/>
                <a:ea typeface="Inter"/>
                <a:cs typeface="Inter"/>
                <a:sym typeface="Inter"/>
              </a:defRPr>
            </a:lvl1pPr>
            <a:lvl2pPr lvl="1" rtl="0">
              <a:spcBef>
                <a:spcPts val="0"/>
              </a:spcBef>
              <a:spcAft>
                <a:spcPts val="0"/>
              </a:spcAft>
              <a:buSzPts val="3600"/>
              <a:buFont typeface="Inter"/>
              <a:buNone/>
              <a:defRPr sz="3600">
                <a:latin typeface="Inter"/>
                <a:ea typeface="Inter"/>
                <a:cs typeface="Inter"/>
                <a:sym typeface="Inter"/>
              </a:defRPr>
            </a:lvl2pPr>
            <a:lvl3pPr lvl="2" rtl="0">
              <a:spcBef>
                <a:spcPts val="0"/>
              </a:spcBef>
              <a:spcAft>
                <a:spcPts val="0"/>
              </a:spcAft>
              <a:buSzPts val="3600"/>
              <a:buFont typeface="Inter"/>
              <a:buNone/>
              <a:defRPr sz="3600">
                <a:latin typeface="Inter"/>
                <a:ea typeface="Inter"/>
                <a:cs typeface="Inter"/>
                <a:sym typeface="Inter"/>
              </a:defRPr>
            </a:lvl3pPr>
            <a:lvl4pPr lvl="3" rtl="0">
              <a:spcBef>
                <a:spcPts val="0"/>
              </a:spcBef>
              <a:spcAft>
                <a:spcPts val="0"/>
              </a:spcAft>
              <a:buSzPts val="3600"/>
              <a:buFont typeface="Inter"/>
              <a:buNone/>
              <a:defRPr sz="3600">
                <a:latin typeface="Inter"/>
                <a:ea typeface="Inter"/>
                <a:cs typeface="Inter"/>
                <a:sym typeface="Inter"/>
              </a:defRPr>
            </a:lvl4pPr>
            <a:lvl5pPr lvl="4" rtl="0">
              <a:spcBef>
                <a:spcPts val="0"/>
              </a:spcBef>
              <a:spcAft>
                <a:spcPts val="0"/>
              </a:spcAft>
              <a:buSzPts val="3600"/>
              <a:buFont typeface="Inter"/>
              <a:buNone/>
              <a:defRPr sz="3600">
                <a:latin typeface="Inter"/>
                <a:ea typeface="Inter"/>
                <a:cs typeface="Inter"/>
                <a:sym typeface="Inter"/>
              </a:defRPr>
            </a:lvl5pPr>
            <a:lvl6pPr lvl="5" rtl="0">
              <a:spcBef>
                <a:spcPts val="0"/>
              </a:spcBef>
              <a:spcAft>
                <a:spcPts val="0"/>
              </a:spcAft>
              <a:buSzPts val="3600"/>
              <a:buFont typeface="Inter"/>
              <a:buNone/>
              <a:defRPr sz="3600">
                <a:latin typeface="Inter"/>
                <a:ea typeface="Inter"/>
                <a:cs typeface="Inter"/>
                <a:sym typeface="Inter"/>
              </a:defRPr>
            </a:lvl6pPr>
            <a:lvl7pPr lvl="6" rtl="0">
              <a:spcBef>
                <a:spcPts val="0"/>
              </a:spcBef>
              <a:spcAft>
                <a:spcPts val="0"/>
              </a:spcAft>
              <a:buSzPts val="3600"/>
              <a:buFont typeface="Inter"/>
              <a:buNone/>
              <a:defRPr sz="3600">
                <a:latin typeface="Inter"/>
                <a:ea typeface="Inter"/>
                <a:cs typeface="Inter"/>
                <a:sym typeface="Inter"/>
              </a:defRPr>
            </a:lvl7pPr>
            <a:lvl8pPr lvl="7" rtl="0">
              <a:spcBef>
                <a:spcPts val="0"/>
              </a:spcBef>
              <a:spcAft>
                <a:spcPts val="0"/>
              </a:spcAft>
              <a:buSzPts val="3600"/>
              <a:buFont typeface="Inter"/>
              <a:buNone/>
              <a:defRPr sz="3600">
                <a:latin typeface="Inter"/>
                <a:ea typeface="Inter"/>
                <a:cs typeface="Inter"/>
                <a:sym typeface="Inter"/>
              </a:defRPr>
            </a:lvl8pPr>
            <a:lvl9pPr lvl="8" rtl="0">
              <a:spcBef>
                <a:spcPts val="0"/>
              </a:spcBef>
              <a:spcAft>
                <a:spcPts val="0"/>
              </a:spcAft>
              <a:buSzPts val="3600"/>
              <a:buFont typeface="Inter"/>
              <a:buNone/>
              <a:defRPr sz="3600">
                <a:latin typeface="Inter"/>
                <a:ea typeface="Inter"/>
                <a:cs typeface="Inter"/>
                <a:sym typeface="Inter"/>
              </a:defRPr>
            </a:lvl9pPr>
          </a:lstStyle>
          <a:p>
            <a:endParaRPr/>
          </a:p>
        </p:txBody>
      </p:sp>
      <p:sp>
        <p:nvSpPr>
          <p:cNvPr id="464" name="Google Shape;464;p49"/>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D3269"/>
              </a:buClr>
              <a:buSzPts val="1400"/>
              <a:buFont typeface="Inter"/>
              <a:buChar char="●"/>
              <a:defRPr sz="1400">
                <a:latin typeface="Inter"/>
                <a:ea typeface="Inter"/>
                <a:cs typeface="Inter"/>
                <a:sym typeface="Inter"/>
              </a:defRPr>
            </a:lvl1pPr>
            <a:lvl2pPr marL="914400" lvl="1" indent="-317500" rtl="0">
              <a:spcBef>
                <a:spcPts val="1000"/>
              </a:spcBef>
              <a:spcAft>
                <a:spcPts val="0"/>
              </a:spcAft>
              <a:buSzPts val="1400"/>
              <a:buFont typeface="Inter"/>
              <a:buChar char="○"/>
              <a:defRPr>
                <a:latin typeface="Inter"/>
                <a:ea typeface="Inter"/>
                <a:cs typeface="Inter"/>
                <a:sym typeface="Inter"/>
              </a:defRPr>
            </a:lvl2pPr>
            <a:lvl3pPr marL="1371600" lvl="2" indent="-317500" rtl="0">
              <a:spcBef>
                <a:spcPts val="1000"/>
              </a:spcBef>
              <a:spcAft>
                <a:spcPts val="0"/>
              </a:spcAft>
              <a:buSzPts val="1400"/>
              <a:buFont typeface="Inter"/>
              <a:buChar char="■"/>
              <a:defRPr>
                <a:latin typeface="Inter"/>
                <a:ea typeface="Inter"/>
                <a:cs typeface="Inter"/>
                <a:sym typeface="Inter"/>
              </a:defRPr>
            </a:lvl3pPr>
            <a:lvl4pPr marL="1828800" lvl="3" indent="-317500" rtl="0">
              <a:spcBef>
                <a:spcPts val="1000"/>
              </a:spcBef>
              <a:spcAft>
                <a:spcPts val="0"/>
              </a:spcAft>
              <a:buSzPts val="1400"/>
              <a:buFont typeface="Inter"/>
              <a:buChar char="●"/>
              <a:defRPr>
                <a:latin typeface="Inter"/>
                <a:ea typeface="Inter"/>
                <a:cs typeface="Inter"/>
                <a:sym typeface="Inter"/>
              </a:defRPr>
            </a:lvl4pPr>
            <a:lvl5pPr marL="2286000" lvl="4" indent="-317500" rtl="0">
              <a:spcBef>
                <a:spcPts val="1000"/>
              </a:spcBef>
              <a:spcAft>
                <a:spcPts val="0"/>
              </a:spcAft>
              <a:buSzPts val="1400"/>
              <a:buFont typeface="Inter"/>
              <a:buChar char="○"/>
              <a:defRPr>
                <a:latin typeface="Inter"/>
                <a:ea typeface="Inter"/>
                <a:cs typeface="Inter"/>
                <a:sym typeface="Inter"/>
              </a:defRPr>
            </a:lvl5pPr>
            <a:lvl6pPr marL="2743200" lvl="5" indent="-317500" rtl="0">
              <a:spcBef>
                <a:spcPts val="1000"/>
              </a:spcBef>
              <a:spcAft>
                <a:spcPts val="0"/>
              </a:spcAft>
              <a:buSzPts val="1400"/>
              <a:buFont typeface="Inter"/>
              <a:buChar char="■"/>
              <a:defRPr>
                <a:latin typeface="Inter"/>
                <a:ea typeface="Inter"/>
                <a:cs typeface="Inter"/>
                <a:sym typeface="Inter"/>
              </a:defRPr>
            </a:lvl6pPr>
            <a:lvl7pPr marL="3200400" lvl="6" indent="-317500" rtl="0">
              <a:spcBef>
                <a:spcPts val="1000"/>
              </a:spcBef>
              <a:spcAft>
                <a:spcPts val="0"/>
              </a:spcAft>
              <a:buSzPts val="1400"/>
              <a:buFont typeface="Inter"/>
              <a:buChar char="●"/>
              <a:defRPr>
                <a:latin typeface="Inter"/>
                <a:ea typeface="Inter"/>
                <a:cs typeface="Inter"/>
                <a:sym typeface="Inter"/>
              </a:defRPr>
            </a:lvl7pPr>
            <a:lvl8pPr marL="3657600" lvl="7" indent="-317500" rtl="0">
              <a:spcBef>
                <a:spcPts val="1000"/>
              </a:spcBef>
              <a:spcAft>
                <a:spcPts val="0"/>
              </a:spcAft>
              <a:buSzPts val="1400"/>
              <a:buFont typeface="Inter"/>
              <a:buChar char="○"/>
              <a:defRPr>
                <a:latin typeface="Inter"/>
                <a:ea typeface="Inter"/>
                <a:cs typeface="Inter"/>
                <a:sym typeface="Inter"/>
              </a:defRPr>
            </a:lvl8pPr>
            <a:lvl9pPr marL="4114800" lvl="8" indent="-317500" rtl="0">
              <a:spcBef>
                <a:spcPts val="1000"/>
              </a:spcBef>
              <a:spcAft>
                <a:spcPts val="1000"/>
              </a:spcAft>
              <a:buSzPts val="1400"/>
              <a:buFont typeface="Inter"/>
              <a:buChar char="■"/>
              <a:defRPr>
                <a:latin typeface="Inter"/>
                <a:ea typeface="Inter"/>
                <a:cs typeface="Inter"/>
                <a:sym typeface="Inter"/>
              </a:defRPr>
            </a:lvl9pPr>
          </a:lstStyle>
          <a:p>
            <a:endParaRPr/>
          </a:p>
        </p:txBody>
      </p:sp>
      <p:grpSp>
        <p:nvGrpSpPr>
          <p:cNvPr id="465" name="Google Shape;465;p49"/>
          <p:cNvGrpSpPr/>
          <p:nvPr/>
        </p:nvGrpSpPr>
        <p:grpSpPr>
          <a:xfrm>
            <a:off x="7724692" y="271192"/>
            <a:ext cx="1141409" cy="237868"/>
            <a:chOff x="238125" y="2101750"/>
            <a:chExt cx="7129350" cy="1486675"/>
          </a:xfrm>
        </p:grpSpPr>
        <p:grpSp>
          <p:nvGrpSpPr>
            <p:cNvPr id="466" name="Google Shape;466;p49"/>
            <p:cNvGrpSpPr/>
            <p:nvPr/>
          </p:nvGrpSpPr>
          <p:grpSpPr>
            <a:xfrm>
              <a:off x="238125" y="2237750"/>
              <a:ext cx="1352275" cy="1350675"/>
              <a:chOff x="238125" y="2237750"/>
              <a:chExt cx="1352275" cy="1350675"/>
            </a:xfrm>
          </p:grpSpPr>
          <p:sp>
            <p:nvSpPr>
              <p:cNvPr id="467" name="Google Shape;467;p4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49"/>
            <p:cNvGrpSpPr/>
            <p:nvPr/>
          </p:nvGrpSpPr>
          <p:grpSpPr>
            <a:xfrm>
              <a:off x="1834425" y="2101750"/>
              <a:ext cx="5533050" cy="1446675"/>
              <a:chOff x="1834425" y="2101750"/>
              <a:chExt cx="5533050" cy="1446675"/>
            </a:xfrm>
          </p:grpSpPr>
          <p:sp>
            <p:nvSpPr>
              <p:cNvPr id="470" name="Google Shape;470;p4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9"/>
        <p:cNvGrpSpPr/>
        <p:nvPr/>
      </p:nvGrpSpPr>
      <p:grpSpPr>
        <a:xfrm>
          <a:off x="0" y="0"/>
          <a:ext cx="0" cy="0"/>
          <a:chOff x="0" y="0"/>
          <a:chExt cx="0" cy="0"/>
        </a:xfrm>
      </p:grpSpPr>
      <p:sp>
        <p:nvSpPr>
          <p:cNvPr id="480" name="Google Shape;480;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81" name="Google Shape;481;p50"/>
          <p:cNvSpPr txBox="1">
            <a:spLocks noGrp="1"/>
          </p:cNvSpPr>
          <p:nvPr>
            <p:ph type="title"/>
          </p:nvPr>
        </p:nvSpPr>
        <p:spPr>
          <a:xfrm>
            <a:off x="672800" y="7209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2" name="Google Shape;482;p50"/>
          <p:cNvSpPr txBox="1">
            <a:spLocks noGrp="1"/>
          </p:cNvSpPr>
          <p:nvPr>
            <p:ph type="body" idx="1"/>
          </p:nvPr>
        </p:nvSpPr>
        <p:spPr>
          <a:xfrm>
            <a:off x="670025" y="1552900"/>
            <a:ext cx="6132900" cy="25305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D3269"/>
              </a:buClr>
              <a:buSzPts val="1800"/>
              <a:buChar char="●"/>
              <a:defRPr/>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grpSp>
        <p:nvGrpSpPr>
          <p:cNvPr id="483" name="Google Shape;483;p50"/>
          <p:cNvGrpSpPr/>
          <p:nvPr/>
        </p:nvGrpSpPr>
        <p:grpSpPr>
          <a:xfrm>
            <a:off x="7724692" y="271192"/>
            <a:ext cx="1141409" cy="237868"/>
            <a:chOff x="238125" y="2101750"/>
            <a:chExt cx="7129350" cy="1486675"/>
          </a:xfrm>
        </p:grpSpPr>
        <p:grpSp>
          <p:nvGrpSpPr>
            <p:cNvPr id="484" name="Google Shape;484;p50"/>
            <p:cNvGrpSpPr/>
            <p:nvPr/>
          </p:nvGrpSpPr>
          <p:grpSpPr>
            <a:xfrm>
              <a:off x="238125" y="2237750"/>
              <a:ext cx="1352275" cy="1350675"/>
              <a:chOff x="238125" y="2237750"/>
              <a:chExt cx="1352275" cy="1350675"/>
            </a:xfrm>
          </p:grpSpPr>
          <p:sp>
            <p:nvSpPr>
              <p:cNvPr id="485" name="Google Shape;485;p50"/>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0"/>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50"/>
            <p:cNvGrpSpPr/>
            <p:nvPr/>
          </p:nvGrpSpPr>
          <p:grpSpPr>
            <a:xfrm>
              <a:off x="1834425" y="2101750"/>
              <a:ext cx="5533050" cy="1446675"/>
              <a:chOff x="1834425" y="2101750"/>
              <a:chExt cx="5533050" cy="1446675"/>
            </a:xfrm>
          </p:grpSpPr>
          <p:sp>
            <p:nvSpPr>
              <p:cNvPr id="488" name="Google Shape;488;p50"/>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0"/>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0"/>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0"/>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0"/>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0"/>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0"/>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0"/>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0"/>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7"/>
        <p:cNvGrpSpPr/>
        <p:nvPr/>
      </p:nvGrpSpPr>
      <p:grpSpPr>
        <a:xfrm>
          <a:off x="0" y="0"/>
          <a:ext cx="0" cy="0"/>
          <a:chOff x="0" y="0"/>
          <a:chExt cx="0" cy="0"/>
        </a:xfrm>
      </p:grpSpPr>
      <p:sp>
        <p:nvSpPr>
          <p:cNvPr id="498" name="Google Shape;498;p5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ter"/>
              <a:ea typeface="Inter"/>
              <a:cs typeface="Inter"/>
              <a:sym typeface="Inter"/>
            </a:endParaRPr>
          </a:p>
        </p:txBody>
      </p:sp>
      <p:sp>
        <p:nvSpPr>
          <p:cNvPr id="499" name="Google Shape;499;p5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Font typeface="Inter"/>
              <a:buNone/>
              <a:defRPr sz="4200">
                <a:latin typeface="Inter"/>
                <a:ea typeface="Inter"/>
                <a:cs typeface="Inter"/>
                <a:sym typeface="Inter"/>
              </a:defRPr>
            </a:lvl1pPr>
            <a:lvl2pPr lvl="1" algn="ctr" rtl="0">
              <a:spcBef>
                <a:spcPts val="0"/>
              </a:spcBef>
              <a:spcAft>
                <a:spcPts val="0"/>
              </a:spcAft>
              <a:buSzPts val="4200"/>
              <a:buFont typeface="Inter"/>
              <a:buNone/>
              <a:defRPr sz="4200">
                <a:latin typeface="Inter"/>
                <a:ea typeface="Inter"/>
                <a:cs typeface="Inter"/>
                <a:sym typeface="Inter"/>
              </a:defRPr>
            </a:lvl2pPr>
            <a:lvl3pPr lvl="2" algn="ctr" rtl="0">
              <a:spcBef>
                <a:spcPts val="0"/>
              </a:spcBef>
              <a:spcAft>
                <a:spcPts val="0"/>
              </a:spcAft>
              <a:buSzPts val="4200"/>
              <a:buFont typeface="Inter"/>
              <a:buNone/>
              <a:defRPr sz="4200">
                <a:latin typeface="Inter"/>
                <a:ea typeface="Inter"/>
                <a:cs typeface="Inter"/>
                <a:sym typeface="Inter"/>
              </a:defRPr>
            </a:lvl3pPr>
            <a:lvl4pPr lvl="3" algn="ctr" rtl="0">
              <a:spcBef>
                <a:spcPts val="0"/>
              </a:spcBef>
              <a:spcAft>
                <a:spcPts val="0"/>
              </a:spcAft>
              <a:buSzPts val="4200"/>
              <a:buFont typeface="Inter"/>
              <a:buNone/>
              <a:defRPr sz="4200">
                <a:latin typeface="Inter"/>
                <a:ea typeface="Inter"/>
                <a:cs typeface="Inter"/>
                <a:sym typeface="Inter"/>
              </a:defRPr>
            </a:lvl4pPr>
            <a:lvl5pPr lvl="4" algn="ctr" rtl="0">
              <a:spcBef>
                <a:spcPts val="0"/>
              </a:spcBef>
              <a:spcAft>
                <a:spcPts val="0"/>
              </a:spcAft>
              <a:buSzPts val="4200"/>
              <a:buFont typeface="Inter"/>
              <a:buNone/>
              <a:defRPr sz="4200">
                <a:latin typeface="Inter"/>
                <a:ea typeface="Inter"/>
                <a:cs typeface="Inter"/>
                <a:sym typeface="Inter"/>
              </a:defRPr>
            </a:lvl5pPr>
            <a:lvl6pPr lvl="5" algn="ctr" rtl="0">
              <a:spcBef>
                <a:spcPts val="0"/>
              </a:spcBef>
              <a:spcAft>
                <a:spcPts val="0"/>
              </a:spcAft>
              <a:buSzPts val="4200"/>
              <a:buFont typeface="Inter"/>
              <a:buNone/>
              <a:defRPr sz="4200">
                <a:latin typeface="Inter"/>
                <a:ea typeface="Inter"/>
                <a:cs typeface="Inter"/>
                <a:sym typeface="Inter"/>
              </a:defRPr>
            </a:lvl6pPr>
            <a:lvl7pPr lvl="6" algn="ctr" rtl="0">
              <a:spcBef>
                <a:spcPts val="0"/>
              </a:spcBef>
              <a:spcAft>
                <a:spcPts val="0"/>
              </a:spcAft>
              <a:buSzPts val="4200"/>
              <a:buFont typeface="Inter"/>
              <a:buNone/>
              <a:defRPr sz="4200">
                <a:latin typeface="Inter"/>
                <a:ea typeface="Inter"/>
                <a:cs typeface="Inter"/>
                <a:sym typeface="Inter"/>
              </a:defRPr>
            </a:lvl7pPr>
            <a:lvl8pPr lvl="7" algn="ctr" rtl="0">
              <a:spcBef>
                <a:spcPts val="0"/>
              </a:spcBef>
              <a:spcAft>
                <a:spcPts val="0"/>
              </a:spcAft>
              <a:buSzPts val="4200"/>
              <a:buFont typeface="Inter"/>
              <a:buNone/>
              <a:defRPr sz="4200">
                <a:latin typeface="Inter"/>
                <a:ea typeface="Inter"/>
                <a:cs typeface="Inter"/>
                <a:sym typeface="Inter"/>
              </a:defRPr>
            </a:lvl8pPr>
            <a:lvl9pPr lvl="8" algn="ctr" rtl="0">
              <a:spcBef>
                <a:spcPts val="0"/>
              </a:spcBef>
              <a:spcAft>
                <a:spcPts val="0"/>
              </a:spcAft>
              <a:buSzPts val="4200"/>
              <a:buFont typeface="Inter"/>
              <a:buNone/>
              <a:defRPr sz="4200">
                <a:latin typeface="Inter"/>
                <a:ea typeface="Inter"/>
                <a:cs typeface="Inter"/>
                <a:sym typeface="Inter"/>
              </a:defRPr>
            </a:lvl9pPr>
          </a:lstStyle>
          <a:p>
            <a:endParaRPr/>
          </a:p>
        </p:txBody>
      </p:sp>
      <p:sp>
        <p:nvSpPr>
          <p:cNvPr id="500" name="Google Shape;500;p5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Font typeface="Inter"/>
              <a:buNone/>
              <a:defRPr sz="2100">
                <a:latin typeface="Inter"/>
                <a:ea typeface="Inter"/>
                <a:cs typeface="Inter"/>
                <a:sym typeface="Inter"/>
              </a:defRPr>
            </a:lvl1pPr>
            <a:lvl2pPr lvl="1" algn="ctr" rtl="0">
              <a:lnSpc>
                <a:spcPct val="100000"/>
              </a:lnSpc>
              <a:spcBef>
                <a:spcPts val="0"/>
              </a:spcBef>
              <a:spcAft>
                <a:spcPts val="0"/>
              </a:spcAft>
              <a:buSzPts val="2100"/>
              <a:buFont typeface="Inter"/>
              <a:buNone/>
              <a:defRPr sz="2100">
                <a:latin typeface="Inter"/>
                <a:ea typeface="Inter"/>
                <a:cs typeface="Inter"/>
                <a:sym typeface="Inter"/>
              </a:defRPr>
            </a:lvl2pPr>
            <a:lvl3pPr lvl="2" algn="ctr" rtl="0">
              <a:lnSpc>
                <a:spcPct val="100000"/>
              </a:lnSpc>
              <a:spcBef>
                <a:spcPts val="0"/>
              </a:spcBef>
              <a:spcAft>
                <a:spcPts val="0"/>
              </a:spcAft>
              <a:buSzPts val="2100"/>
              <a:buFont typeface="Inter"/>
              <a:buNone/>
              <a:defRPr sz="2100">
                <a:latin typeface="Inter"/>
                <a:ea typeface="Inter"/>
                <a:cs typeface="Inter"/>
                <a:sym typeface="Inter"/>
              </a:defRPr>
            </a:lvl3pPr>
            <a:lvl4pPr lvl="3" algn="ctr" rtl="0">
              <a:lnSpc>
                <a:spcPct val="100000"/>
              </a:lnSpc>
              <a:spcBef>
                <a:spcPts val="0"/>
              </a:spcBef>
              <a:spcAft>
                <a:spcPts val="0"/>
              </a:spcAft>
              <a:buSzPts val="2100"/>
              <a:buFont typeface="Inter"/>
              <a:buNone/>
              <a:defRPr sz="2100">
                <a:latin typeface="Inter"/>
                <a:ea typeface="Inter"/>
                <a:cs typeface="Inter"/>
                <a:sym typeface="Inter"/>
              </a:defRPr>
            </a:lvl4pPr>
            <a:lvl5pPr lvl="4" algn="ctr" rtl="0">
              <a:lnSpc>
                <a:spcPct val="100000"/>
              </a:lnSpc>
              <a:spcBef>
                <a:spcPts val="0"/>
              </a:spcBef>
              <a:spcAft>
                <a:spcPts val="0"/>
              </a:spcAft>
              <a:buSzPts val="2100"/>
              <a:buFont typeface="Inter"/>
              <a:buNone/>
              <a:defRPr sz="2100">
                <a:latin typeface="Inter"/>
                <a:ea typeface="Inter"/>
                <a:cs typeface="Inter"/>
                <a:sym typeface="Inter"/>
              </a:defRPr>
            </a:lvl5pPr>
            <a:lvl6pPr lvl="5" algn="ctr" rtl="0">
              <a:lnSpc>
                <a:spcPct val="100000"/>
              </a:lnSpc>
              <a:spcBef>
                <a:spcPts val="0"/>
              </a:spcBef>
              <a:spcAft>
                <a:spcPts val="0"/>
              </a:spcAft>
              <a:buSzPts val="2100"/>
              <a:buFont typeface="Inter"/>
              <a:buNone/>
              <a:defRPr sz="2100">
                <a:latin typeface="Inter"/>
                <a:ea typeface="Inter"/>
                <a:cs typeface="Inter"/>
                <a:sym typeface="Inter"/>
              </a:defRPr>
            </a:lvl6pPr>
            <a:lvl7pPr lvl="6" algn="ctr" rtl="0">
              <a:lnSpc>
                <a:spcPct val="100000"/>
              </a:lnSpc>
              <a:spcBef>
                <a:spcPts val="0"/>
              </a:spcBef>
              <a:spcAft>
                <a:spcPts val="0"/>
              </a:spcAft>
              <a:buSzPts val="2100"/>
              <a:buFont typeface="Inter"/>
              <a:buNone/>
              <a:defRPr sz="2100">
                <a:latin typeface="Inter"/>
                <a:ea typeface="Inter"/>
                <a:cs typeface="Inter"/>
                <a:sym typeface="Inter"/>
              </a:defRPr>
            </a:lvl7pPr>
            <a:lvl8pPr lvl="7" algn="ctr" rtl="0">
              <a:lnSpc>
                <a:spcPct val="100000"/>
              </a:lnSpc>
              <a:spcBef>
                <a:spcPts val="0"/>
              </a:spcBef>
              <a:spcAft>
                <a:spcPts val="0"/>
              </a:spcAft>
              <a:buSzPts val="2100"/>
              <a:buFont typeface="Inter"/>
              <a:buNone/>
              <a:defRPr sz="2100">
                <a:latin typeface="Inter"/>
                <a:ea typeface="Inter"/>
                <a:cs typeface="Inter"/>
                <a:sym typeface="Inter"/>
              </a:defRPr>
            </a:lvl8pPr>
            <a:lvl9pPr lvl="8" algn="ctr" rtl="0">
              <a:lnSpc>
                <a:spcPct val="100000"/>
              </a:lnSpc>
              <a:spcBef>
                <a:spcPts val="0"/>
              </a:spcBef>
              <a:spcAft>
                <a:spcPts val="0"/>
              </a:spcAft>
              <a:buSzPts val="2100"/>
              <a:buFont typeface="Inter"/>
              <a:buNone/>
              <a:defRPr sz="2100">
                <a:latin typeface="Inter"/>
                <a:ea typeface="Inter"/>
                <a:cs typeface="Inter"/>
                <a:sym typeface="Inter"/>
              </a:defRPr>
            </a:lvl9pPr>
          </a:lstStyle>
          <a:p>
            <a:endParaRPr/>
          </a:p>
        </p:txBody>
      </p:sp>
      <p:sp>
        <p:nvSpPr>
          <p:cNvPr id="501" name="Google Shape;501;p5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Font typeface="Inter"/>
              <a:buChar char="●"/>
              <a:defRPr>
                <a:latin typeface="Inter"/>
                <a:ea typeface="Inter"/>
                <a:cs typeface="Inter"/>
                <a:sym typeface="Inter"/>
              </a:defRPr>
            </a:lvl1pPr>
            <a:lvl2pPr marL="914400" lvl="1" indent="-317500" rtl="0">
              <a:spcBef>
                <a:spcPts val="0"/>
              </a:spcBef>
              <a:spcAft>
                <a:spcPts val="0"/>
              </a:spcAft>
              <a:buSzPts val="1400"/>
              <a:buFont typeface="Inter"/>
              <a:buChar char="○"/>
              <a:defRPr>
                <a:latin typeface="Inter"/>
                <a:ea typeface="Inter"/>
                <a:cs typeface="Inter"/>
                <a:sym typeface="Inter"/>
              </a:defRPr>
            </a:lvl2pPr>
            <a:lvl3pPr marL="1371600" lvl="2" indent="-317500" rtl="0">
              <a:spcBef>
                <a:spcPts val="0"/>
              </a:spcBef>
              <a:spcAft>
                <a:spcPts val="0"/>
              </a:spcAft>
              <a:buSzPts val="1400"/>
              <a:buFont typeface="Inter"/>
              <a:buChar char="■"/>
              <a:defRPr>
                <a:latin typeface="Inter"/>
                <a:ea typeface="Inter"/>
                <a:cs typeface="Inter"/>
                <a:sym typeface="Inter"/>
              </a:defRPr>
            </a:lvl3pPr>
            <a:lvl4pPr marL="1828800" lvl="3" indent="-317500" rtl="0">
              <a:spcBef>
                <a:spcPts val="0"/>
              </a:spcBef>
              <a:spcAft>
                <a:spcPts val="0"/>
              </a:spcAft>
              <a:buSzPts val="1400"/>
              <a:buFont typeface="Inter"/>
              <a:buChar char="●"/>
              <a:defRPr>
                <a:latin typeface="Inter"/>
                <a:ea typeface="Inter"/>
                <a:cs typeface="Inter"/>
                <a:sym typeface="Inter"/>
              </a:defRPr>
            </a:lvl4pPr>
            <a:lvl5pPr marL="2286000" lvl="4" indent="-317500" rtl="0">
              <a:spcBef>
                <a:spcPts val="0"/>
              </a:spcBef>
              <a:spcAft>
                <a:spcPts val="0"/>
              </a:spcAft>
              <a:buSzPts val="1400"/>
              <a:buFont typeface="Inter"/>
              <a:buChar char="○"/>
              <a:defRPr>
                <a:latin typeface="Inter"/>
                <a:ea typeface="Inter"/>
                <a:cs typeface="Inter"/>
                <a:sym typeface="Inter"/>
              </a:defRPr>
            </a:lvl5pPr>
            <a:lvl6pPr marL="2743200" lvl="5" indent="-317500" rtl="0">
              <a:spcBef>
                <a:spcPts val="0"/>
              </a:spcBef>
              <a:spcAft>
                <a:spcPts val="0"/>
              </a:spcAft>
              <a:buSzPts val="1400"/>
              <a:buFont typeface="Inter"/>
              <a:buChar char="■"/>
              <a:defRPr>
                <a:latin typeface="Inter"/>
                <a:ea typeface="Inter"/>
                <a:cs typeface="Inter"/>
                <a:sym typeface="Inter"/>
              </a:defRPr>
            </a:lvl6pPr>
            <a:lvl7pPr marL="3200400" lvl="6" indent="-317500" rtl="0">
              <a:spcBef>
                <a:spcPts val="0"/>
              </a:spcBef>
              <a:spcAft>
                <a:spcPts val="0"/>
              </a:spcAft>
              <a:buSzPts val="1400"/>
              <a:buFont typeface="Inter"/>
              <a:buChar char="●"/>
              <a:defRPr>
                <a:latin typeface="Inter"/>
                <a:ea typeface="Inter"/>
                <a:cs typeface="Inter"/>
                <a:sym typeface="Inter"/>
              </a:defRPr>
            </a:lvl7pPr>
            <a:lvl8pPr marL="3657600" lvl="7" indent="-317500" rtl="0">
              <a:spcBef>
                <a:spcPts val="0"/>
              </a:spcBef>
              <a:spcAft>
                <a:spcPts val="0"/>
              </a:spcAft>
              <a:buSzPts val="1400"/>
              <a:buFont typeface="Inter"/>
              <a:buChar char="○"/>
              <a:defRPr>
                <a:latin typeface="Inter"/>
                <a:ea typeface="Inter"/>
                <a:cs typeface="Inter"/>
                <a:sym typeface="Inter"/>
              </a:defRPr>
            </a:lvl8pPr>
            <a:lvl9pPr marL="4114800" lvl="8" indent="-317500" rtl="0">
              <a:spcBef>
                <a:spcPts val="0"/>
              </a:spcBef>
              <a:spcAft>
                <a:spcPts val="0"/>
              </a:spcAft>
              <a:buSzPts val="1400"/>
              <a:buFont typeface="Inter"/>
              <a:buChar char="■"/>
              <a:defRPr>
                <a:latin typeface="Inter"/>
                <a:ea typeface="Inter"/>
                <a:cs typeface="Inter"/>
                <a:sym typeface="Inter"/>
              </a:defRPr>
            </a:lvl9pPr>
          </a:lstStyle>
          <a:p>
            <a:endParaRPr/>
          </a:p>
        </p:txBody>
      </p:sp>
      <p:sp>
        <p:nvSpPr>
          <p:cNvPr id="502" name="Google Shape;502;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503" name="Google Shape;503;p51"/>
          <p:cNvGrpSpPr/>
          <p:nvPr/>
        </p:nvGrpSpPr>
        <p:grpSpPr>
          <a:xfrm>
            <a:off x="7724692" y="271192"/>
            <a:ext cx="1141409" cy="237868"/>
            <a:chOff x="238125" y="2101750"/>
            <a:chExt cx="7129350" cy="1486675"/>
          </a:xfrm>
        </p:grpSpPr>
        <p:grpSp>
          <p:nvGrpSpPr>
            <p:cNvPr id="504" name="Google Shape;504;p51"/>
            <p:cNvGrpSpPr/>
            <p:nvPr/>
          </p:nvGrpSpPr>
          <p:grpSpPr>
            <a:xfrm>
              <a:off x="238125" y="2237750"/>
              <a:ext cx="1352275" cy="1350675"/>
              <a:chOff x="238125" y="2237750"/>
              <a:chExt cx="1352275" cy="1350675"/>
            </a:xfrm>
          </p:grpSpPr>
          <p:sp>
            <p:nvSpPr>
              <p:cNvPr id="505" name="Google Shape;505;p51"/>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1"/>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51"/>
            <p:cNvGrpSpPr/>
            <p:nvPr/>
          </p:nvGrpSpPr>
          <p:grpSpPr>
            <a:xfrm>
              <a:off x="1834425" y="2101750"/>
              <a:ext cx="5533050" cy="1446675"/>
              <a:chOff x="1834425" y="2101750"/>
              <a:chExt cx="5533050" cy="1446675"/>
            </a:xfrm>
          </p:grpSpPr>
          <p:sp>
            <p:nvSpPr>
              <p:cNvPr id="508" name="Google Shape;508;p51"/>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1"/>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1"/>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1"/>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1"/>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1"/>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1"/>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1"/>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1"/>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7"/>
        <p:cNvGrpSpPr/>
        <p:nvPr/>
      </p:nvGrpSpPr>
      <p:grpSpPr>
        <a:xfrm>
          <a:off x="0" y="0"/>
          <a:ext cx="0" cy="0"/>
          <a:chOff x="0" y="0"/>
          <a:chExt cx="0" cy="0"/>
        </a:xfrm>
      </p:grpSpPr>
      <p:sp>
        <p:nvSpPr>
          <p:cNvPr id="518" name="Google Shape;518;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519" name="Google Shape;519;p52"/>
          <p:cNvGrpSpPr/>
          <p:nvPr/>
        </p:nvGrpSpPr>
        <p:grpSpPr>
          <a:xfrm>
            <a:off x="7724692" y="271192"/>
            <a:ext cx="1141409" cy="237868"/>
            <a:chOff x="238125" y="2101750"/>
            <a:chExt cx="7129350" cy="1486675"/>
          </a:xfrm>
        </p:grpSpPr>
        <p:grpSp>
          <p:nvGrpSpPr>
            <p:cNvPr id="520" name="Google Shape;520;p52"/>
            <p:cNvGrpSpPr/>
            <p:nvPr/>
          </p:nvGrpSpPr>
          <p:grpSpPr>
            <a:xfrm>
              <a:off x="238125" y="2237750"/>
              <a:ext cx="1352275" cy="1350675"/>
              <a:chOff x="238125" y="2237750"/>
              <a:chExt cx="1352275" cy="1350675"/>
            </a:xfrm>
          </p:grpSpPr>
          <p:sp>
            <p:nvSpPr>
              <p:cNvPr id="521" name="Google Shape;521;p5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2"/>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52"/>
            <p:cNvGrpSpPr/>
            <p:nvPr/>
          </p:nvGrpSpPr>
          <p:grpSpPr>
            <a:xfrm>
              <a:off x="1834425" y="2101750"/>
              <a:ext cx="5533050" cy="1446675"/>
              <a:chOff x="1834425" y="2101750"/>
              <a:chExt cx="5533050" cy="1446675"/>
            </a:xfrm>
          </p:grpSpPr>
          <p:sp>
            <p:nvSpPr>
              <p:cNvPr id="524" name="Google Shape;524;p5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533"/>
        <p:cNvGrpSpPr/>
        <p:nvPr/>
      </p:nvGrpSpPr>
      <p:grpSpPr>
        <a:xfrm>
          <a:off x="0" y="0"/>
          <a:ext cx="0" cy="0"/>
          <a:chOff x="0" y="0"/>
          <a:chExt cx="0" cy="0"/>
        </a:xfrm>
      </p:grpSpPr>
      <p:sp>
        <p:nvSpPr>
          <p:cNvPr id="534" name="Google Shape;534;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535"/>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p:cSld name="Title and Content_2">
    <p:spTree>
      <p:nvGrpSpPr>
        <p:cNvPr id="1" name="Shape 536"/>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2">
  <p:cSld name="Title and Content_3">
    <p:spTree>
      <p:nvGrpSpPr>
        <p:cNvPr id="1" name="Shape 537"/>
        <p:cNvGrpSpPr/>
        <p:nvPr/>
      </p:nvGrpSpPr>
      <p:grpSpPr>
        <a:xfrm>
          <a:off x="0" y="0"/>
          <a:ext cx="0" cy="0"/>
          <a:chOff x="0" y="0"/>
          <a:chExt cx="0" cy="0"/>
        </a:xfrm>
      </p:grpSpPr>
      <p:sp>
        <p:nvSpPr>
          <p:cNvPr id="538" name="Google Shape;538;p5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GB"/>
              <a:t>‹#›</a:t>
            </a:fld>
            <a:endParaRPr/>
          </a:p>
        </p:txBody>
      </p:sp>
      <p:pic>
        <p:nvPicPr>
          <p:cNvPr id="539" name="Google Shape;539;p56"/>
          <p:cNvPicPr preferRelativeResize="0"/>
          <p:nvPr/>
        </p:nvPicPr>
        <p:blipFill>
          <a:blip r:embed="rId2">
            <a:alphaModFix/>
          </a:blip>
          <a:stretch>
            <a:fillRect/>
          </a:stretch>
        </p:blipFill>
        <p:spPr>
          <a:xfrm>
            <a:off x="7664200" y="271201"/>
            <a:ext cx="1201900" cy="23785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3">
  <p:cSld name="Title and Content_4">
    <p:spTree>
      <p:nvGrpSpPr>
        <p:cNvPr id="1" name="Shape 540"/>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4">
  <p:cSld name="Title and Content_5">
    <p:spTree>
      <p:nvGrpSpPr>
        <p:cNvPr id="1" name="Shape 54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4750" y="445025"/>
            <a:ext cx="82275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2A3953"/>
              </a:buClr>
              <a:buSzPts val="2800"/>
              <a:buFont typeface="Plus Jakarta Sans"/>
              <a:buNone/>
              <a:defRPr sz="2800" b="1">
                <a:solidFill>
                  <a:srgbClr val="2A3953"/>
                </a:solidFill>
                <a:latin typeface="Plus Jakarta Sans"/>
                <a:ea typeface="Plus Jakarta Sans"/>
                <a:cs typeface="Plus Jakarta Sans"/>
                <a:sym typeface="Plus Jakarta Sans"/>
              </a:defRPr>
            </a:lvl1pPr>
            <a:lvl2pPr lvl="1" rtl="0">
              <a:spcBef>
                <a:spcPts val="0"/>
              </a:spcBef>
              <a:spcAft>
                <a:spcPts val="0"/>
              </a:spcAft>
              <a:buClr>
                <a:srgbClr val="2A3953"/>
              </a:buClr>
              <a:buSzPts val="2800"/>
              <a:buNone/>
              <a:defRPr sz="2800">
                <a:solidFill>
                  <a:srgbClr val="2A3953"/>
                </a:solidFill>
              </a:defRPr>
            </a:lvl2pPr>
            <a:lvl3pPr lvl="2" rtl="0">
              <a:spcBef>
                <a:spcPts val="0"/>
              </a:spcBef>
              <a:spcAft>
                <a:spcPts val="0"/>
              </a:spcAft>
              <a:buClr>
                <a:srgbClr val="2A3953"/>
              </a:buClr>
              <a:buSzPts val="2800"/>
              <a:buNone/>
              <a:defRPr sz="2800">
                <a:solidFill>
                  <a:srgbClr val="2A3953"/>
                </a:solidFill>
              </a:defRPr>
            </a:lvl3pPr>
            <a:lvl4pPr lvl="3" rtl="0">
              <a:spcBef>
                <a:spcPts val="0"/>
              </a:spcBef>
              <a:spcAft>
                <a:spcPts val="0"/>
              </a:spcAft>
              <a:buClr>
                <a:srgbClr val="2A3953"/>
              </a:buClr>
              <a:buSzPts val="2800"/>
              <a:buNone/>
              <a:defRPr sz="2800">
                <a:solidFill>
                  <a:srgbClr val="2A3953"/>
                </a:solidFill>
              </a:defRPr>
            </a:lvl4pPr>
            <a:lvl5pPr lvl="4" rtl="0">
              <a:spcBef>
                <a:spcPts val="0"/>
              </a:spcBef>
              <a:spcAft>
                <a:spcPts val="0"/>
              </a:spcAft>
              <a:buClr>
                <a:srgbClr val="2A3953"/>
              </a:buClr>
              <a:buSzPts val="2800"/>
              <a:buNone/>
              <a:defRPr sz="2800">
                <a:solidFill>
                  <a:srgbClr val="2A3953"/>
                </a:solidFill>
              </a:defRPr>
            </a:lvl5pPr>
            <a:lvl6pPr lvl="5" rtl="0">
              <a:spcBef>
                <a:spcPts val="0"/>
              </a:spcBef>
              <a:spcAft>
                <a:spcPts val="0"/>
              </a:spcAft>
              <a:buClr>
                <a:srgbClr val="2A3953"/>
              </a:buClr>
              <a:buSzPts val="2800"/>
              <a:buNone/>
              <a:defRPr sz="2800">
                <a:solidFill>
                  <a:srgbClr val="2A3953"/>
                </a:solidFill>
              </a:defRPr>
            </a:lvl6pPr>
            <a:lvl7pPr lvl="6" rtl="0">
              <a:spcBef>
                <a:spcPts val="0"/>
              </a:spcBef>
              <a:spcAft>
                <a:spcPts val="0"/>
              </a:spcAft>
              <a:buClr>
                <a:srgbClr val="2A3953"/>
              </a:buClr>
              <a:buSzPts val="2800"/>
              <a:buNone/>
              <a:defRPr sz="2800">
                <a:solidFill>
                  <a:srgbClr val="2A3953"/>
                </a:solidFill>
              </a:defRPr>
            </a:lvl7pPr>
            <a:lvl8pPr lvl="7" rtl="0">
              <a:spcBef>
                <a:spcPts val="0"/>
              </a:spcBef>
              <a:spcAft>
                <a:spcPts val="0"/>
              </a:spcAft>
              <a:buClr>
                <a:srgbClr val="2A3953"/>
              </a:buClr>
              <a:buSzPts val="2800"/>
              <a:buNone/>
              <a:defRPr sz="2800">
                <a:solidFill>
                  <a:srgbClr val="2A3953"/>
                </a:solidFill>
              </a:defRPr>
            </a:lvl8pPr>
            <a:lvl9pPr lvl="8" rtl="0">
              <a:spcBef>
                <a:spcPts val="0"/>
              </a:spcBef>
              <a:spcAft>
                <a:spcPts val="0"/>
              </a:spcAft>
              <a:buClr>
                <a:srgbClr val="2A3953"/>
              </a:buClr>
              <a:buSzPts val="2800"/>
              <a:buNone/>
              <a:defRPr sz="2800">
                <a:solidFill>
                  <a:srgbClr val="2A3953"/>
                </a:solidFill>
              </a:defRPr>
            </a:lvl9pPr>
          </a:lstStyle>
          <a:p>
            <a:endParaRPr/>
          </a:p>
        </p:txBody>
      </p:sp>
      <p:sp>
        <p:nvSpPr>
          <p:cNvPr id="52" name="Google Shape;52;p13"/>
          <p:cNvSpPr txBox="1">
            <a:spLocks noGrp="1"/>
          </p:cNvSpPr>
          <p:nvPr>
            <p:ph type="body" idx="1"/>
          </p:nvPr>
        </p:nvSpPr>
        <p:spPr>
          <a:xfrm>
            <a:off x="50055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25000"/>
              </a:lnSpc>
              <a:spcBef>
                <a:spcPts val="0"/>
              </a:spcBef>
              <a:spcAft>
                <a:spcPts val="0"/>
              </a:spcAft>
              <a:buClr>
                <a:srgbClr val="2A3953"/>
              </a:buClr>
              <a:buSzPts val="1800"/>
              <a:buFont typeface="Inter"/>
              <a:buChar char="●"/>
              <a:defRPr sz="1800">
                <a:solidFill>
                  <a:srgbClr val="2A3953"/>
                </a:solidFill>
                <a:latin typeface="Inter"/>
                <a:ea typeface="Inter"/>
                <a:cs typeface="Inter"/>
                <a:sym typeface="Inter"/>
              </a:defRPr>
            </a:lvl1pPr>
            <a:lvl2pPr marL="914400" lvl="1" indent="-317500" rtl="0">
              <a:lnSpc>
                <a:spcPct val="125000"/>
              </a:lnSpc>
              <a:spcBef>
                <a:spcPts val="0"/>
              </a:spcBef>
              <a:spcAft>
                <a:spcPts val="0"/>
              </a:spcAft>
              <a:buClr>
                <a:srgbClr val="2A3953"/>
              </a:buClr>
              <a:buSzPts val="1400"/>
              <a:buFont typeface="Inter"/>
              <a:buChar char="○"/>
              <a:defRPr>
                <a:solidFill>
                  <a:srgbClr val="2A3953"/>
                </a:solidFill>
                <a:latin typeface="Inter"/>
                <a:ea typeface="Inter"/>
                <a:cs typeface="Inter"/>
                <a:sym typeface="Inter"/>
              </a:defRPr>
            </a:lvl2pPr>
            <a:lvl3pPr marL="1371600" lvl="2" indent="-317500" rtl="0">
              <a:lnSpc>
                <a:spcPct val="125000"/>
              </a:lnSpc>
              <a:spcBef>
                <a:spcPts val="0"/>
              </a:spcBef>
              <a:spcAft>
                <a:spcPts val="0"/>
              </a:spcAft>
              <a:buClr>
                <a:srgbClr val="2A3953"/>
              </a:buClr>
              <a:buSzPts val="1400"/>
              <a:buFont typeface="Inter"/>
              <a:buChar char="■"/>
              <a:defRPr>
                <a:solidFill>
                  <a:srgbClr val="2A3953"/>
                </a:solidFill>
                <a:latin typeface="Inter"/>
                <a:ea typeface="Inter"/>
                <a:cs typeface="Inter"/>
                <a:sym typeface="Inter"/>
              </a:defRPr>
            </a:lvl3pPr>
            <a:lvl4pPr marL="1828800" lvl="3" indent="-317500" rtl="0">
              <a:lnSpc>
                <a:spcPct val="125000"/>
              </a:lnSpc>
              <a:spcBef>
                <a:spcPts val="0"/>
              </a:spcBef>
              <a:spcAft>
                <a:spcPts val="0"/>
              </a:spcAft>
              <a:buClr>
                <a:srgbClr val="2A3953"/>
              </a:buClr>
              <a:buSzPts val="1400"/>
              <a:buFont typeface="Inter"/>
              <a:buChar char="●"/>
              <a:defRPr>
                <a:solidFill>
                  <a:srgbClr val="2A3953"/>
                </a:solidFill>
                <a:latin typeface="Inter"/>
                <a:ea typeface="Inter"/>
                <a:cs typeface="Inter"/>
                <a:sym typeface="Inter"/>
              </a:defRPr>
            </a:lvl4pPr>
            <a:lvl5pPr marL="2286000" lvl="4" indent="-317500" rtl="0">
              <a:lnSpc>
                <a:spcPct val="125000"/>
              </a:lnSpc>
              <a:spcBef>
                <a:spcPts val="0"/>
              </a:spcBef>
              <a:spcAft>
                <a:spcPts val="0"/>
              </a:spcAft>
              <a:buClr>
                <a:srgbClr val="2A3953"/>
              </a:buClr>
              <a:buSzPts val="1400"/>
              <a:buFont typeface="Inter"/>
              <a:buChar char="○"/>
              <a:defRPr>
                <a:solidFill>
                  <a:srgbClr val="2A3953"/>
                </a:solidFill>
                <a:latin typeface="Inter"/>
                <a:ea typeface="Inter"/>
                <a:cs typeface="Inter"/>
                <a:sym typeface="Inter"/>
              </a:defRPr>
            </a:lvl5pPr>
            <a:lvl6pPr marL="2743200" lvl="5" indent="-317500" rtl="0">
              <a:lnSpc>
                <a:spcPct val="125000"/>
              </a:lnSpc>
              <a:spcBef>
                <a:spcPts val="0"/>
              </a:spcBef>
              <a:spcAft>
                <a:spcPts val="0"/>
              </a:spcAft>
              <a:buClr>
                <a:srgbClr val="2A3953"/>
              </a:buClr>
              <a:buSzPts val="1400"/>
              <a:buFont typeface="Inter"/>
              <a:buChar char="■"/>
              <a:defRPr>
                <a:solidFill>
                  <a:srgbClr val="2A3953"/>
                </a:solidFill>
                <a:latin typeface="Inter"/>
                <a:ea typeface="Inter"/>
                <a:cs typeface="Inter"/>
                <a:sym typeface="Inter"/>
              </a:defRPr>
            </a:lvl6pPr>
            <a:lvl7pPr marL="3200400" lvl="6" indent="-317500" rtl="0">
              <a:lnSpc>
                <a:spcPct val="125000"/>
              </a:lnSpc>
              <a:spcBef>
                <a:spcPts val="0"/>
              </a:spcBef>
              <a:spcAft>
                <a:spcPts val="0"/>
              </a:spcAft>
              <a:buClr>
                <a:srgbClr val="2A3953"/>
              </a:buClr>
              <a:buSzPts val="1400"/>
              <a:buFont typeface="Inter"/>
              <a:buChar char="●"/>
              <a:defRPr>
                <a:solidFill>
                  <a:srgbClr val="2A3953"/>
                </a:solidFill>
                <a:latin typeface="Inter"/>
                <a:ea typeface="Inter"/>
                <a:cs typeface="Inter"/>
                <a:sym typeface="Inter"/>
              </a:defRPr>
            </a:lvl7pPr>
            <a:lvl8pPr marL="3657600" lvl="7" indent="-317500" rtl="0">
              <a:lnSpc>
                <a:spcPct val="125000"/>
              </a:lnSpc>
              <a:spcBef>
                <a:spcPts val="0"/>
              </a:spcBef>
              <a:spcAft>
                <a:spcPts val="0"/>
              </a:spcAft>
              <a:buClr>
                <a:srgbClr val="2A3953"/>
              </a:buClr>
              <a:buSzPts val="1400"/>
              <a:buFont typeface="Inter"/>
              <a:buChar char="○"/>
              <a:defRPr>
                <a:solidFill>
                  <a:srgbClr val="2A3953"/>
                </a:solidFill>
                <a:latin typeface="Inter"/>
                <a:ea typeface="Inter"/>
                <a:cs typeface="Inter"/>
                <a:sym typeface="Inter"/>
              </a:defRPr>
            </a:lvl8pPr>
            <a:lvl9pPr marL="4114800" lvl="8" indent="-317500" rtl="0">
              <a:lnSpc>
                <a:spcPct val="125000"/>
              </a:lnSpc>
              <a:spcBef>
                <a:spcPts val="0"/>
              </a:spcBef>
              <a:spcAft>
                <a:spcPts val="0"/>
              </a:spcAft>
              <a:buClr>
                <a:srgbClr val="2A3953"/>
              </a:buClr>
              <a:buSzPts val="1400"/>
              <a:buFont typeface="Inter"/>
              <a:buChar char="■"/>
              <a:defRPr>
                <a:solidFill>
                  <a:srgbClr val="2A3953"/>
                </a:solidFill>
                <a:latin typeface="Inter"/>
                <a:ea typeface="Inter"/>
                <a:cs typeface="Inter"/>
                <a:sym typeface="Inter"/>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200" b="1">
                <a:solidFill>
                  <a:schemeClr val="dk2"/>
                </a:solidFill>
                <a:latin typeface="Lexend Deca"/>
                <a:ea typeface="Lexend Deca"/>
                <a:cs typeface="Lexend Deca"/>
                <a:sym typeface="Lexend Deca"/>
              </a:defRPr>
            </a:lvl1pPr>
            <a:lvl2pPr lvl="1" algn="r" rtl="0">
              <a:buNone/>
              <a:defRPr sz="1200" b="1">
                <a:solidFill>
                  <a:schemeClr val="dk2"/>
                </a:solidFill>
                <a:latin typeface="Lexend Deca"/>
                <a:ea typeface="Lexend Deca"/>
                <a:cs typeface="Lexend Deca"/>
                <a:sym typeface="Lexend Deca"/>
              </a:defRPr>
            </a:lvl2pPr>
            <a:lvl3pPr lvl="2" algn="r" rtl="0">
              <a:buNone/>
              <a:defRPr sz="1200" b="1">
                <a:solidFill>
                  <a:schemeClr val="dk2"/>
                </a:solidFill>
                <a:latin typeface="Lexend Deca"/>
                <a:ea typeface="Lexend Deca"/>
                <a:cs typeface="Lexend Deca"/>
                <a:sym typeface="Lexend Deca"/>
              </a:defRPr>
            </a:lvl3pPr>
            <a:lvl4pPr lvl="3" algn="r" rtl="0">
              <a:buNone/>
              <a:defRPr sz="1200" b="1">
                <a:solidFill>
                  <a:schemeClr val="dk2"/>
                </a:solidFill>
                <a:latin typeface="Lexend Deca"/>
                <a:ea typeface="Lexend Deca"/>
                <a:cs typeface="Lexend Deca"/>
                <a:sym typeface="Lexend Deca"/>
              </a:defRPr>
            </a:lvl4pPr>
            <a:lvl5pPr lvl="4" algn="r" rtl="0">
              <a:buNone/>
              <a:defRPr sz="1200" b="1">
                <a:solidFill>
                  <a:schemeClr val="dk2"/>
                </a:solidFill>
                <a:latin typeface="Lexend Deca"/>
                <a:ea typeface="Lexend Deca"/>
                <a:cs typeface="Lexend Deca"/>
                <a:sym typeface="Lexend Deca"/>
              </a:defRPr>
            </a:lvl5pPr>
            <a:lvl6pPr lvl="5" algn="r" rtl="0">
              <a:buNone/>
              <a:defRPr sz="1200" b="1">
                <a:solidFill>
                  <a:schemeClr val="dk2"/>
                </a:solidFill>
                <a:latin typeface="Lexend Deca"/>
                <a:ea typeface="Lexend Deca"/>
                <a:cs typeface="Lexend Deca"/>
                <a:sym typeface="Lexend Deca"/>
              </a:defRPr>
            </a:lvl6pPr>
            <a:lvl7pPr lvl="6" algn="r" rtl="0">
              <a:buNone/>
              <a:defRPr sz="1200" b="1">
                <a:solidFill>
                  <a:schemeClr val="dk2"/>
                </a:solidFill>
                <a:latin typeface="Lexend Deca"/>
                <a:ea typeface="Lexend Deca"/>
                <a:cs typeface="Lexend Deca"/>
                <a:sym typeface="Lexend Deca"/>
              </a:defRPr>
            </a:lvl7pPr>
            <a:lvl8pPr lvl="7" algn="r" rtl="0">
              <a:buNone/>
              <a:defRPr sz="1200" b="1">
                <a:solidFill>
                  <a:schemeClr val="dk2"/>
                </a:solidFill>
                <a:latin typeface="Lexend Deca"/>
                <a:ea typeface="Lexend Deca"/>
                <a:cs typeface="Lexend Deca"/>
                <a:sym typeface="Lexend Deca"/>
              </a:defRPr>
            </a:lvl8pPr>
            <a:lvl9pPr lvl="8" algn="r" rtl="0">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marR="0" lvl="0" algn="l" rtl="0">
              <a:lnSpc>
                <a:spcPct val="100000"/>
              </a:lnSpc>
              <a:spcBef>
                <a:spcPts val="0"/>
              </a:spcBef>
              <a:spcAft>
                <a:spcPts val="0"/>
              </a:spcAft>
              <a:buClr>
                <a:srgbClr val="444F66"/>
              </a:buClr>
              <a:buSzPts val="2100"/>
              <a:buFont typeface="Lexend Deca"/>
              <a:buNone/>
              <a:defRPr sz="2100" b="1" i="0" u="none" strike="noStrike" cap="none">
                <a:solidFill>
                  <a:srgbClr val="444F66"/>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243" name="Google Shape;243;p34"/>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marR="0" lvl="0" indent="-317500" algn="l" rtl="0">
              <a:lnSpc>
                <a:spcPct val="115000"/>
              </a:lnSpc>
              <a:spcBef>
                <a:spcPts val="0"/>
              </a:spcBef>
              <a:spcAft>
                <a:spcPts val="0"/>
              </a:spcAft>
              <a:buClr>
                <a:srgbClr val="232937"/>
              </a:buClr>
              <a:buSzPts val="1400"/>
              <a:buFont typeface="Open Sans"/>
              <a:buChar char="●"/>
              <a:defRPr sz="1400" b="0" i="0" u="none" strike="noStrike" cap="none">
                <a:solidFill>
                  <a:srgbClr val="232937"/>
                </a:solidFill>
                <a:latin typeface="Open Sans"/>
                <a:ea typeface="Open Sans"/>
                <a:cs typeface="Open Sans"/>
                <a:sym typeface="Open Sans"/>
              </a:defRPr>
            </a:lvl1pPr>
            <a:lvl2pPr marL="914400" marR="0" lvl="1" indent="-298450" algn="l" rtl="0">
              <a:lnSpc>
                <a:spcPct val="115000"/>
              </a:lnSpc>
              <a:spcBef>
                <a:spcPts val="0"/>
              </a:spcBef>
              <a:spcAft>
                <a:spcPts val="0"/>
              </a:spcAft>
              <a:buClr>
                <a:srgbClr val="232937"/>
              </a:buClr>
              <a:buSzPts val="1100"/>
              <a:buFont typeface="Open Sans"/>
              <a:buChar char="○"/>
              <a:defRPr sz="1400" b="0" i="0" u="none" strike="noStrike" cap="none">
                <a:solidFill>
                  <a:srgbClr val="232937"/>
                </a:solidFill>
                <a:latin typeface="Open Sans"/>
                <a:ea typeface="Open Sans"/>
                <a:cs typeface="Open Sans"/>
                <a:sym typeface="Open Sans"/>
              </a:defRPr>
            </a:lvl2pPr>
            <a:lvl3pPr marL="1371600" marR="0" lvl="2" indent="-298450" algn="l" rtl="0">
              <a:lnSpc>
                <a:spcPct val="115000"/>
              </a:lnSpc>
              <a:spcBef>
                <a:spcPts val="0"/>
              </a:spcBef>
              <a:spcAft>
                <a:spcPts val="0"/>
              </a:spcAft>
              <a:buClr>
                <a:srgbClr val="232937"/>
              </a:buClr>
              <a:buSzPts val="1100"/>
              <a:buFont typeface="Open Sans"/>
              <a:buChar char="■"/>
              <a:defRPr sz="1400" b="0" i="0" u="none" strike="noStrike" cap="none">
                <a:solidFill>
                  <a:srgbClr val="232937"/>
                </a:solidFill>
                <a:latin typeface="Open Sans"/>
                <a:ea typeface="Open Sans"/>
                <a:cs typeface="Open Sans"/>
                <a:sym typeface="Open Sans"/>
              </a:defRPr>
            </a:lvl3pPr>
            <a:lvl4pPr marL="1828800" marR="0" lvl="3" indent="-298450" algn="l" rtl="0">
              <a:lnSpc>
                <a:spcPct val="115000"/>
              </a:lnSpc>
              <a:spcBef>
                <a:spcPts val="0"/>
              </a:spcBef>
              <a:spcAft>
                <a:spcPts val="0"/>
              </a:spcAft>
              <a:buClr>
                <a:srgbClr val="232937"/>
              </a:buClr>
              <a:buSzPts val="1100"/>
              <a:buFont typeface="Open Sans"/>
              <a:buChar char="●"/>
              <a:defRPr sz="1400" b="0" i="0" u="none" strike="noStrike" cap="none">
                <a:solidFill>
                  <a:srgbClr val="232937"/>
                </a:solidFill>
                <a:latin typeface="Open Sans"/>
                <a:ea typeface="Open Sans"/>
                <a:cs typeface="Open Sans"/>
                <a:sym typeface="Open Sans"/>
              </a:defRPr>
            </a:lvl4pPr>
            <a:lvl5pPr marL="2286000" marR="0" lvl="4" indent="-298450" algn="l" rtl="0">
              <a:lnSpc>
                <a:spcPct val="115000"/>
              </a:lnSpc>
              <a:spcBef>
                <a:spcPts val="0"/>
              </a:spcBef>
              <a:spcAft>
                <a:spcPts val="0"/>
              </a:spcAft>
              <a:buClr>
                <a:srgbClr val="232937"/>
              </a:buClr>
              <a:buSzPts val="1100"/>
              <a:buFont typeface="Open Sans"/>
              <a:buChar char="○"/>
              <a:defRPr sz="1400" b="0" i="0" u="none" strike="noStrike" cap="none">
                <a:solidFill>
                  <a:srgbClr val="232937"/>
                </a:solidFill>
                <a:latin typeface="Open Sans"/>
                <a:ea typeface="Open Sans"/>
                <a:cs typeface="Open Sans"/>
                <a:sym typeface="Open Sans"/>
              </a:defRPr>
            </a:lvl5pPr>
            <a:lvl6pPr marL="2743200" marR="0" lvl="5" indent="-298450" algn="l" rtl="0">
              <a:lnSpc>
                <a:spcPct val="115000"/>
              </a:lnSpc>
              <a:spcBef>
                <a:spcPts val="0"/>
              </a:spcBef>
              <a:spcAft>
                <a:spcPts val="0"/>
              </a:spcAft>
              <a:buClr>
                <a:srgbClr val="232937"/>
              </a:buClr>
              <a:buSzPts val="1100"/>
              <a:buFont typeface="Open Sans"/>
              <a:buChar char="■"/>
              <a:defRPr sz="1400" b="0" i="0" u="none" strike="noStrike" cap="none">
                <a:solidFill>
                  <a:srgbClr val="232937"/>
                </a:solidFill>
                <a:latin typeface="Open Sans"/>
                <a:ea typeface="Open Sans"/>
                <a:cs typeface="Open Sans"/>
                <a:sym typeface="Open Sans"/>
              </a:defRPr>
            </a:lvl6pPr>
            <a:lvl7pPr marL="3200400" marR="0" lvl="6" indent="-298450" algn="l" rtl="0">
              <a:lnSpc>
                <a:spcPct val="115000"/>
              </a:lnSpc>
              <a:spcBef>
                <a:spcPts val="0"/>
              </a:spcBef>
              <a:spcAft>
                <a:spcPts val="0"/>
              </a:spcAft>
              <a:buClr>
                <a:srgbClr val="232937"/>
              </a:buClr>
              <a:buSzPts val="1100"/>
              <a:buFont typeface="Open Sans"/>
              <a:buChar char="●"/>
              <a:defRPr sz="1400" b="0" i="0" u="none" strike="noStrike" cap="none">
                <a:solidFill>
                  <a:srgbClr val="232937"/>
                </a:solidFill>
                <a:latin typeface="Open Sans"/>
                <a:ea typeface="Open Sans"/>
                <a:cs typeface="Open Sans"/>
                <a:sym typeface="Open Sans"/>
              </a:defRPr>
            </a:lvl7pPr>
            <a:lvl8pPr marL="3657600" marR="0" lvl="7" indent="-298450" algn="l" rtl="0">
              <a:lnSpc>
                <a:spcPct val="115000"/>
              </a:lnSpc>
              <a:spcBef>
                <a:spcPts val="0"/>
              </a:spcBef>
              <a:spcAft>
                <a:spcPts val="0"/>
              </a:spcAft>
              <a:buClr>
                <a:srgbClr val="232937"/>
              </a:buClr>
              <a:buSzPts val="1100"/>
              <a:buFont typeface="Open Sans"/>
              <a:buChar char="○"/>
              <a:defRPr sz="1400" b="0" i="0" u="none" strike="noStrike" cap="none">
                <a:solidFill>
                  <a:srgbClr val="232937"/>
                </a:solidFill>
                <a:latin typeface="Open Sans"/>
                <a:ea typeface="Open Sans"/>
                <a:cs typeface="Open Sans"/>
                <a:sym typeface="Open Sans"/>
              </a:defRPr>
            </a:lvl8pPr>
            <a:lvl9pPr marL="4114800" marR="0" lvl="8" indent="-298450" algn="l" rtl="0">
              <a:lnSpc>
                <a:spcPct val="115000"/>
              </a:lnSpc>
              <a:spcBef>
                <a:spcPts val="0"/>
              </a:spcBef>
              <a:spcAft>
                <a:spcPts val="0"/>
              </a:spcAft>
              <a:buClr>
                <a:srgbClr val="232937"/>
              </a:buClr>
              <a:buSzPts val="1100"/>
              <a:buFont typeface="Open Sans"/>
              <a:buChar char="■"/>
              <a:defRPr sz="1400" b="0" i="0" u="none" strike="noStrike" cap="none">
                <a:solidFill>
                  <a:srgbClr val="232937"/>
                </a:solidFill>
                <a:latin typeface="Open Sans"/>
                <a:ea typeface="Open Sans"/>
                <a:cs typeface="Open Sans"/>
                <a:sym typeface="Open Sans"/>
              </a:defRPr>
            </a:lvl9pPr>
          </a:lstStyle>
          <a:p>
            <a:endParaRPr/>
          </a:p>
        </p:txBody>
      </p:sp>
      <p:sp>
        <p:nvSpPr>
          <p:cNvPr id="244" name="Google Shape;244;p3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1pPr>
            <a:lvl2pPr marL="0" marR="0" lvl="1"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2pPr>
            <a:lvl3pPr marL="0" marR="0" lvl="2"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3pPr>
            <a:lvl4pPr marL="0" marR="0" lvl="3"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4pPr>
            <a:lvl5pPr marL="0" marR="0" lvl="4"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5pPr>
            <a:lvl6pPr marL="0" marR="0" lvl="5"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6pPr>
            <a:lvl7pPr marL="0" marR="0" lvl="6"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7pPr>
            <a:lvl8pPr marL="0" marR="0" lvl="7"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8pPr>
            <a:lvl9pPr marL="0" marR="0" lvl="8" indent="0" algn="r" rtl="0">
              <a:lnSpc>
                <a:spcPct val="100000"/>
              </a:lnSpc>
              <a:spcBef>
                <a:spcPts val="0"/>
              </a:spcBef>
              <a:spcAft>
                <a:spcPts val="0"/>
              </a:spcAft>
              <a:buClr>
                <a:schemeClr val="dk2"/>
              </a:buClr>
              <a:buSzPts val="1200"/>
              <a:buFont typeface="Lexend Deca"/>
              <a:buNone/>
              <a:defRPr sz="1200" b="1" i="0" u="none" strike="noStrike" cap="none">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88"/>
        <p:cNvGrpSpPr/>
        <p:nvPr/>
      </p:nvGrpSpPr>
      <p:grpSpPr>
        <a:xfrm>
          <a:off x="0" y="0"/>
          <a:ext cx="0" cy="0"/>
          <a:chOff x="0" y="0"/>
          <a:chExt cx="0" cy="0"/>
        </a:xfrm>
      </p:grpSpPr>
      <p:sp>
        <p:nvSpPr>
          <p:cNvPr id="389" name="Google Shape;389;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90" name="Google Shape;390;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391" name="Google Shape;391;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200" b="1">
                <a:solidFill>
                  <a:schemeClr val="dk2"/>
                </a:solidFill>
                <a:latin typeface="Lexend Deca"/>
                <a:ea typeface="Lexend Deca"/>
                <a:cs typeface="Lexend Deca"/>
                <a:sym typeface="Lexend Deca"/>
              </a:defRPr>
            </a:lvl1pPr>
            <a:lvl2pPr lvl="1" algn="r" rtl="0">
              <a:buNone/>
              <a:defRPr sz="1200" b="1">
                <a:solidFill>
                  <a:schemeClr val="dk2"/>
                </a:solidFill>
                <a:latin typeface="Lexend Deca"/>
                <a:ea typeface="Lexend Deca"/>
                <a:cs typeface="Lexend Deca"/>
                <a:sym typeface="Lexend Deca"/>
              </a:defRPr>
            </a:lvl2pPr>
            <a:lvl3pPr lvl="2" algn="r" rtl="0">
              <a:buNone/>
              <a:defRPr sz="1200" b="1">
                <a:solidFill>
                  <a:schemeClr val="dk2"/>
                </a:solidFill>
                <a:latin typeface="Lexend Deca"/>
                <a:ea typeface="Lexend Deca"/>
                <a:cs typeface="Lexend Deca"/>
                <a:sym typeface="Lexend Deca"/>
              </a:defRPr>
            </a:lvl3pPr>
            <a:lvl4pPr lvl="3" algn="r" rtl="0">
              <a:buNone/>
              <a:defRPr sz="1200" b="1">
                <a:solidFill>
                  <a:schemeClr val="dk2"/>
                </a:solidFill>
                <a:latin typeface="Lexend Deca"/>
                <a:ea typeface="Lexend Deca"/>
                <a:cs typeface="Lexend Deca"/>
                <a:sym typeface="Lexend Deca"/>
              </a:defRPr>
            </a:lvl4pPr>
            <a:lvl5pPr lvl="4" algn="r" rtl="0">
              <a:buNone/>
              <a:defRPr sz="1200" b="1">
                <a:solidFill>
                  <a:schemeClr val="dk2"/>
                </a:solidFill>
                <a:latin typeface="Lexend Deca"/>
                <a:ea typeface="Lexend Deca"/>
                <a:cs typeface="Lexend Deca"/>
                <a:sym typeface="Lexend Deca"/>
              </a:defRPr>
            </a:lvl5pPr>
            <a:lvl6pPr lvl="5" algn="r" rtl="0">
              <a:buNone/>
              <a:defRPr sz="1200" b="1">
                <a:solidFill>
                  <a:schemeClr val="dk2"/>
                </a:solidFill>
                <a:latin typeface="Lexend Deca"/>
                <a:ea typeface="Lexend Deca"/>
                <a:cs typeface="Lexend Deca"/>
                <a:sym typeface="Lexend Deca"/>
              </a:defRPr>
            </a:lvl6pPr>
            <a:lvl7pPr lvl="6" algn="r" rtl="0">
              <a:buNone/>
              <a:defRPr sz="1200" b="1">
                <a:solidFill>
                  <a:schemeClr val="dk2"/>
                </a:solidFill>
                <a:latin typeface="Lexend Deca"/>
                <a:ea typeface="Lexend Deca"/>
                <a:cs typeface="Lexend Deca"/>
                <a:sym typeface="Lexend Deca"/>
              </a:defRPr>
            </a:lvl7pPr>
            <a:lvl8pPr lvl="7" algn="r" rtl="0">
              <a:buNone/>
              <a:defRPr sz="1200" b="1">
                <a:solidFill>
                  <a:schemeClr val="dk2"/>
                </a:solidFill>
                <a:latin typeface="Lexend Deca"/>
                <a:ea typeface="Lexend Deca"/>
                <a:cs typeface="Lexend Deca"/>
                <a:sym typeface="Lexend Deca"/>
              </a:defRPr>
            </a:lvl8pPr>
            <a:lvl9pPr lvl="8" algn="r" rtl="0">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31.png"/><Relationship Id="rId4" Type="http://schemas.openxmlformats.org/officeDocument/2006/relationships/image" Target="../media/image38.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45.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31.pn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43.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43.xml"/><Relationship Id="rId5" Type="http://schemas.openxmlformats.org/officeDocument/2006/relationships/image" Target="../media/image55.jpg"/><Relationship Id="rId4" Type="http://schemas.openxmlformats.org/officeDocument/2006/relationships/hyperlink" Target="http://www.youtube.com/watch?v=qTG2wyMHCTI"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text.help/qHkhj8" TargetMode="External"/><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openxmlformats.org/officeDocument/2006/relationships/image" Target="../media/image53.png"/><Relationship Id="rId5" Type="http://schemas.openxmlformats.org/officeDocument/2006/relationships/image" Target="../media/image56.jpg"/><Relationship Id="rId4" Type="http://schemas.openxmlformats.org/officeDocument/2006/relationships/hyperlink" Target="http://www.youtube.com/watch?v=UaKrgeH6x1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openxmlformats.org/officeDocument/2006/relationships/hyperlink" Target="https://text.help/scxjpy" TargetMode="External"/><Relationship Id="rId5" Type="http://schemas.openxmlformats.org/officeDocument/2006/relationships/image" Target="../media/image57.jpg"/><Relationship Id="rId4" Type="http://schemas.openxmlformats.org/officeDocument/2006/relationships/hyperlink" Target="http://www.youtube.com/watch?v=KfxKOM66MT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43.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33.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hyperlink" Target="https://text.help/Rc2lt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2937"/>
        </a:solidFill>
        <a:effectLst/>
      </p:bgPr>
    </p:bg>
    <p:spTree>
      <p:nvGrpSpPr>
        <p:cNvPr id="1" name="Shape 545"/>
        <p:cNvGrpSpPr/>
        <p:nvPr/>
      </p:nvGrpSpPr>
      <p:grpSpPr>
        <a:xfrm>
          <a:off x="0" y="0"/>
          <a:ext cx="0" cy="0"/>
          <a:chOff x="0" y="0"/>
          <a:chExt cx="0" cy="0"/>
        </a:xfrm>
      </p:grpSpPr>
      <p:sp>
        <p:nvSpPr>
          <p:cNvPr id="546" name="Google Shape;546;p59"/>
          <p:cNvSpPr txBox="1">
            <a:spLocks noGrp="1"/>
          </p:cNvSpPr>
          <p:nvPr>
            <p:ph type="ctrTitle" idx="4294967295"/>
          </p:nvPr>
        </p:nvSpPr>
        <p:spPr>
          <a:xfrm>
            <a:off x="583425" y="1361675"/>
            <a:ext cx="7565400" cy="1522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3600" b="0" dirty="0">
                <a:solidFill>
                  <a:schemeClr val="lt1"/>
                </a:solidFill>
                <a:latin typeface="Plus Jakarta Sans ExtraBold"/>
                <a:ea typeface="Plus Jakarta Sans ExtraBold"/>
                <a:cs typeface="Plus Jakarta Sans ExtraBold"/>
                <a:sym typeface="Plus Jakarta Sans ExtraBold"/>
              </a:rPr>
              <a:t>Support me to</a:t>
            </a:r>
            <a:endParaRPr sz="3600" b="0" dirty="0">
              <a:solidFill>
                <a:schemeClr val="lt1"/>
              </a:solidFill>
              <a:latin typeface="Plus Jakarta Sans ExtraBold"/>
              <a:ea typeface="Plus Jakarta Sans ExtraBold"/>
              <a:cs typeface="Plus Jakarta Sans ExtraBold"/>
              <a:sym typeface="Plus Jakarta Sans ExtraBold"/>
            </a:endParaRPr>
          </a:p>
          <a:p>
            <a:pPr marL="0" lvl="0" indent="0" algn="l" rtl="0">
              <a:lnSpc>
                <a:spcPct val="90000"/>
              </a:lnSpc>
              <a:spcBef>
                <a:spcPts val="0"/>
              </a:spcBef>
              <a:spcAft>
                <a:spcPts val="0"/>
              </a:spcAft>
              <a:buNone/>
            </a:pPr>
            <a:r>
              <a:rPr lang="en-GB" sz="6000" b="0" dirty="0">
                <a:solidFill>
                  <a:schemeClr val="lt1"/>
                </a:solidFill>
                <a:latin typeface="Plus Jakarta Sans ExtraBold"/>
                <a:ea typeface="Plus Jakarta Sans ExtraBold"/>
                <a:cs typeface="Plus Jakarta Sans ExtraBold"/>
                <a:sym typeface="Plus Jakarta Sans ExtraBold"/>
              </a:rPr>
              <a:t>Power My Potential</a:t>
            </a:r>
            <a:endParaRPr sz="6000" b="0" dirty="0">
              <a:solidFill>
                <a:schemeClr val="lt1"/>
              </a:solidFill>
              <a:latin typeface="Plus Jakarta Sans ExtraBold"/>
              <a:ea typeface="Plus Jakarta Sans ExtraBold"/>
              <a:cs typeface="Plus Jakarta Sans ExtraBold"/>
              <a:sym typeface="Plus Jakarta Sans ExtraBold"/>
            </a:endParaRPr>
          </a:p>
        </p:txBody>
      </p:sp>
      <p:sp>
        <p:nvSpPr>
          <p:cNvPr id="547" name="Google Shape;547;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a:t>
            </a:fld>
            <a:endParaRPr/>
          </a:p>
        </p:txBody>
      </p:sp>
      <p:sp>
        <p:nvSpPr>
          <p:cNvPr id="548" name="Google Shape;548;p59"/>
          <p:cNvSpPr txBox="1">
            <a:spLocks noGrp="1"/>
          </p:cNvSpPr>
          <p:nvPr>
            <p:ph type="ctrTitle" idx="4294967295"/>
          </p:nvPr>
        </p:nvSpPr>
        <p:spPr>
          <a:xfrm>
            <a:off x="583425" y="2734575"/>
            <a:ext cx="7565400" cy="636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3000" b="0">
                <a:solidFill>
                  <a:srgbClr val="FD3269"/>
                </a:solidFill>
                <a:latin typeface="Plus Jakarta Sans SemiBold"/>
                <a:ea typeface="Plus Jakarta Sans SemiBold"/>
                <a:cs typeface="Plus Jakarta Sans SemiBold"/>
                <a:sym typeface="Plus Jakarta Sans SemiBold"/>
              </a:rPr>
              <a:t>Here’s how</a:t>
            </a:r>
            <a:endParaRPr sz="3000" b="0">
              <a:solidFill>
                <a:srgbClr val="FD3269"/>
              </a:solidFill>
              <a:latin typeface="Plus Jakarta Sans SemiBold"/>
              <a:ea typeface="Plus Jakarta Sans SemiBold"/>
              <a:cs typeface="Plus Jakarta Sans SemiBold"/>
              <a:sym typeface="Plus Jakarta Sans SemiBold"/>
            </a:endParaRPr>
          </a:p>
        </p:txBody>
      </p:sp>
      <p:pic>
        <p:nvPicPr>
          <p:cNvPr id="549" name="Google Shape;549;p59" descr="The tall pink Texthelper is holding a gold cup" title="Pink Texthelper with an award"/>
          <p:cNvPicPr preferRelativeResize="0"/>
          <p:nvPr/>
        </p:nvPicPr>
        <p:blipFill>
          <a:blip r:embed="rId3">
            <a:alphaModFix/>
          </a:blip>
          <a:stretch>
            <a:fillRect/>
          </a:stretch>
        </p:blipFill>
        <p:spPr>
          <a:xfrm>
            <a:off x="485350" y="3633120"/>
            <a:ext cx="1808124" cy="1185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2937"/>
        </a:solidFill>
        <a:effectLst/>
      </p:bgPr>
    </p:bg>
    <p:spTree>
      <p:nvGrpSpPr>
        <p:cNvPr id="1" name="Shape 631"/>
        <p:cNvGrpSpPr/>
        <p:nvPr/>
      </p:nvGrpSpPr>
      <p:grpSpPr>
        <a:xfrm>
          <a:off x="0" y="0"/>
          <a:ext cx="0" cy="0"/>
          <a:chOff x="0" y="0"/>
          <a:chExt cx="0" cy="0"/>
        </a:xfrm>
      </p:grpSpPr>
      <p:sp>
        <p:nvSpPr>
          <p:cNvPr id="632" name="Google Shape;632;p68"/>
          <p:cNvSpPr txBox="1">
            <a:spLocks noGrp="1"/>
          </p:cNvSpPr>
          <p:nvPr>
            <p:ph type="sldNum" idx="12"/>
          </p:nvPr>
        </p:nvSpPr>
        <p:spPr>
          <a:xfrm>
            <a:off x="8454747" y="46717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200"/>
              <a:t>10</a:t>
            </a:fld>
            <a:endParaRPr sz="1200"/>
          </a:p>
        </p:txBody>
      </p:sp>
      <p:sp>
        <p:nvSpPr>
          <p:cNvPr id="633" name="Google Shape;633;p68"/>
          <p:cNvSpPr/>
          <p:nvPr/>
        </p:nvSpPr>
        <p:spPr>
          <a:xfrm>
            <a:off x="0" y="0"/>
            <a:ext cx="9178500" cy="12030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b="1">
              <a:solidFill>
                <a:srgbClr val="F4F5F6"/>
              </a:solidFill>
              <a:latin typeface="Lexend Deca"/>
              <a:ea typeface="Lexend Deca"/>
              <a:cs typeface="Lexend Deca"/>
              <a:sym typeface="Lexend Deca"/>
            </a:endParaRPr>
          </a:p>
        </p:txBody>
      </p:sp>
      <p:sp>
        <p:nvSpPr>
          <p:cNvPr id="634" name="Google Shape;634;p68"/>
          <p:cNvSpPr txBox="1"/>
          <p:nvPr/>
        </p:nvSpPr>
        <p:spPr>
          <a:xfrm>
            <a:off x="1447800" y="1447200"/>
            <a:ext cx="6282900" cy="224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GB" sz="2800" b="1">
                <a:solidFill>
                  <a:schemeClr val="lt2"/>
                </a:solidFill>
                <a:latin typeface="Plus Jakarta Sans"/>
                <a:ea typeface="Plus Jakarta Sans"/>
                <a:cs typeface="Plus Jakarta Sans"/>
                <a:sym typeface="Plus Jakarta Sans"/>
              </a:rPr>
              <a:t>I’ve also found this really great tool with features that’ll give me </a:t>
            </a:r>
            <a:r>
              <a:rPr lang="en-GB" sz="2800" b="1">
                <a:solidFill>
                  <a:srgbClr val="FD3269"/>
                </a:solidFill>
                <a:latin typeface="Plus Jakarta Sans"/>
                <a:ea typeface="Plus Jakarta Sans"/>
                <a:cs typeface="Plus Jakarta Sans"/>
                <a:sym typeface="Plus Jakarta Sans"/>
              </a:rPr>
              <a:t>flexibility in how I work, engage with content, and communicate</a:t>
            </a:r>
            <a:r>
              <a:rPr lang="en-GB" sz="2800" b="1">
                <a:solidFill>
                  <a:schemeClr val="lt2"/>
                </a:solidFill>
                <a:latin typeface="Plus Jakarta Sans"/>
                <a:ea typeface="Plus Jakarta Sans"/>
                <a:cs typeface="Plus Jakarta Sans"/>
                <a:sym typeface="Plus Jakarta Sans"/>
              </a:rPr>
              <a:t>. </a:t>
            </a:r>
            <a:endParaRPr sz="2800" b="1">
              <a:solidFill>
                <a:schemeClr val="lt2"/>
              </a:solidFill>
              <a:latin typeface="Plus Jakarta Sans"/>
              <a:ea typeface="Plus Jakarta Sans"/>
              <a:cs typeface="Plus Jakarta Sans"/>
              <a:sym typeface="Plus Jakart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2E3F"/>
        </a:solidFill>
        <a:effectLst/>
      </p:bgPr>
    </p:bg>
    <p:spTree>
      <p:nvGrpSpPr>
        <p:cNvPr id="1" name="Shape 638"/>
        <p:cNvGrpSpPr/>
        <p:nvPr/>
      </p:nvGrpSpPr>
      <p:grpSpPr>
        <a:xfrm>
          <a:off x="0" y="0"/>
          <a:ext cx="0" cy="0"/>
          <a:chOff x="0" y="0"/>
          <a:chExt cx="0" cy="0"/>
        </a:xfrm>
      </p:grpSpPr>
      <p:pic>
        <p:nvPicPr>
          <p:cNvPr id="639" name="Google Shape;639;p69"/>
          <p:cNvPicPr preferRelativeResize="0"/>
          <p:nvPr/>
        </p:nvPicPr>
        <p:blipFill>
          <a:blip r:embed="rId3">
            <a:alphaModFix/>
          </a:blip>
          <a:stretch>
            <a:fillRect/>
          </a:stretch>
        </p:blipFill>
        <p:spPr>
          <a:xfrm>
            <a:off x="509300" y="2265938"/>
            <a:ext cx="7946112" cy="578400"/>
          </a:xfrm>
          <a:prstGeom prst="rect">
            <a:avLst/>
          </a:prstGeom>
          <a:noFill/>
          <a:ln>
            <a:noFill/>
          </a:ln>
        </p:spPr>
      </p:pic>
      <p:pic>
        <p:nvPicPr>
          <p:cNvPr id="640" name="Google Shape;640;p69" descr="Read&amp;Write for Work logo featuring the Read&amp;Write purple puzzle piece"/>
          <p:cNvPicPr preferRelativeResize="0"/>
          <p:nvPr/>
        </p:nvPicPr>
        <p:blipFill>
          <a:blip r:embed="rId4">
            <a:alphaModFix/>
          </a:blip>
          <a:stretch>
            <a:fillRect/>
          </a:stretch>
        </p:blipFill>
        <p:spPr>
          <a:xfrm>
            <a:off x="1946775" y="753075"/>
            <a:ext cx="3681625" cy="864900"/>
          </a:xfrm>
          <a:prstGeom prst="rect">
            <a:avLst/>
          </a:prstGeom>
          <a:noFill/>
          <a:ln>
            <a:noFill/>
          </a:ln>
        </p:spPr>
      </p:pic>
      <p:sp>
        <p:nvSpPr>
          <p:cNvPr id="641" name="Google Shape;641;p69"/>
          <p:cNvSpPr txBox="1"/>
          <p:nvPr/>
        </p:nvSpPr>
        <p:spPr>
          <a:xfrm>
            <a:off x="1231663" y="3300993"/>
            <a:ext cx="6282900" cy="51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GB" sz="2000">
                <a:solidFill>
                  <a:schemeClr val="lt2"/>
                </a:solidFill>
                <a:latin typeface="Plus Jakarta Sans SemiBold"/>
                <a:ea typeface="Plus Jakarta Sans SemiBold"/>
                <a:cs typeface="Plus Jakarta Sans SemiBold"/>
                <a:sym typeface="Plus Jakarta Sans SemiBold"/>
              </a:rPr>
              <a:t>from inclusive technology specialists</a:t>
            </a:r>
            <a:endParaRPr sz="2000">
              <a:solidFill>
                <a:schemeClr val="lt2"/>
              </a:solidFill>
              <a:latin typeface="Plus Jakarta Sans SemiBold"/>
              <a:ea typeface="Plus Jakarta Sans SemiBold"/>
              <a:cs typeface="Plus Jakarta Sans SemiBold"/>
              <a:sym typeface="Plus Jakarta Sans SemiBold"/>
            </a:endParaRPr>
          </a:p>
        </p:txBody>
      </p:sp>
      <p:sp>
        <p:nvSpPr>
          <p:cNvPr id="642" name="Google Shape;642;p69"/>
          <p:cNvSpPr/>
          <p:nvPr/>
        </p:nvSpPr>
        <p:spPr>
          <a:xfrm>
            <a:off x="7496725" y="123275"/>
            <a:ext cx="1501500" cy="578400"/>
          </a:xfrm>
          <a:prstGeom prst="rect">
            <a:avLst/>
          </a:prstGeom>
          <a:solidFill>
            <a:srgbClr val="272E3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b="1">
              <a:solidFill>
                <a:srgbClr val="F4F5F6"/>
              </a:solidFill>
              <a:latin typeface="Lexend Deca"/>
              <a:ea typeface="Lexend Deca"/>
              <a:cs typeface="Lexend Deca"/>
              <a:sym typeface="Lexend Deca"/>
            </a:endParaRPr>
          </a:p>
        </p:txBody>
      </p:sp>
      <p:pic>
        <p:nvPicPr>
          <p:cNvPr id="643" name="Google Shape;643;p69" descr="Texthelp logo"/>
          <p:cNvPicPr preferRelativeResize="0"/>
          <p:nvPr/>
        </p:nvPicPr>
        <p:blipFill>
          <a:blip r:embed="rId5">
            <a:alphaModFix/>
          </a:blip>
          <a:stretch>
            <a:fillRect/>
          </a:stretch>
        </p:blipFill>
        <p:spPr>
          <a:xfrm>
            <a:off x="3478450" y="3976175"/>
            <a:ext cx="1699674" cy="35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2937"/>
        </a:solidFill>
        <a:effectLst/>
      </p:bgPr>
    </p:bg>
    <p:spTree>
      <p:nvGrpSpPr>
        <p:cNvPr id="1" name="Shape 647"/>
        <p:cNvGrpSpPr/>
        <p:nvPr/>
      </p:nvGrpSpPr>
      <p:grpSpPr>
        <a:xfrm>
          <a:off x="0" y="0"/>
          <a:ext cx="0" cy="0"/>
          <a:chOff x="0" y="0"/>
          <a:chExt cx="0" cy="0"/>
        </a:xfrm>
      </p:grpSpPr>
      <p:sp>
        <p:nvSpPr>
          <p:cNvPr id="648" name="Google Shape;648;p70"/>
          <p:cNvSpPr txBox="1">
            <a:spLocks noGrp="1"/>
          </p:cNvSpPr>
          <p:nvPr>
            <p:ph type="sldNum" idx="12"/>
          </p:nvPr>
        </p:nvSpPr>
        <p:spPr>
          <a:xfrm>
            <a:off x="8454747" y="46717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200"/>
              <a:t>12</a:t>
            </a:fld>
            <a:endParaRPr sz="1200"/>
          </a:p>
        </p:txBody>
      </p:sp>
      <p:sp>
        <p:nvSpPr>
          <p:cNvPr id="649" name="Google Shape;649;p70"/>
          <p:cNvSpPr/>
          <p:nvPr/>
        </p:nvSpPr>
        <p:spPr>
          <a:xfrm>
            <a:off x="0" y="0"/>
            <a:ext cx="9178500" cy="12030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b="1">
              <a:solidFill>
                <a:srgbClr val="F4F5F6"/>
              </a:solidFill>
              <a:latin typeface="Lexend Deca"/>
              <a:ea typeface="Lexend Deca"/>
              <a:cs typeface="Lexend Deca"/>
              <a:sym typeface="Lexend Deca"/>
            </a:endParaRPr>
          </a:p>
        </p:txBody>
      </p:sp>
      <p:sp>
        <p:nvSpPr>
          <p:cNvPr id="650" name="Google Shape;650;p70"/>
          <p:cNvSpPr txBox="1"/>
          <p:nvPr/>
        </p:nvSpPr>
        <p:spPr>
          <a:xfrm>
            <a:off x="1430550" y="1447200"/>
            <a:ext cx="6282900" cy="224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GB" sz="2800" b="1" dirty="0">
                <a:solidFill>
                  <a:schemeClr val="lt2"/>
                </a:solidFill>
                <a:latin typeface="Plus Jakarta Sans"/>
                <a:ea typeface="Plus Jakarta Sans"/>
                <a:cs typeface="Plus Jakarta Sans"/>
                <a:sym typeface="Plus Jakarta Sans"/>
              </a:rPr>
              <a:t>I’ll let </a:t>
            </a:r>
            <a:r>
              <a:rPr lang="en-GB" sz="2800" b="1" dirty="0" err="1">
                <a:solidFill>
                  <a:schemeClr val="lt2"/>
                </a:solidFill>
                <a:latin typeface="Plus Jakarta Sans"/>
                <a:ea typeface="Plus Jakarta Sans"/>
                <a:cs typeface="Plus Jakarta Sans"/>
                <a:sym typeface="Plus Jakarta Sans"/>
              </a:rPr>
              <a:t>Texthelp</a:t>
            </a:r>
            <a:r>
              <a:rPr lang="en-GB" sz="2800" b="1" dirty="0">
                <a:solidFill>
                  <a:schemeClr val="lt2"/>
                </a:solidFill>
                <a:latin typeface="Plus Jakarta Sans"/>
                <a:ea typeface="Plus Jakarta Sans"/>
                <a:cs typeface="Plus Jakarta Sans"/>
                <a:sym typeface="Plus Jakarta Sans"/>
              </a:rPr>
              <a:t> explain how it’ll help me &amp; my peers… </a:t>
            </a:r>
            <a:endParaRPr sz="2800" b="1" dirty="0">
              <a:solidFill>
                <a:schemeClr val="lt2"/>
              </a:solidFill>
              <a:latin typeface="Plus Jakarta Sans"/>
              <a:ea typeface="Plus Jakarta Sans"/>
              <a:cs typeface="Plus Jakarta Sans"/>
              <a:sym typeface="Plus Jakarta Sans"/>
            </a:endParaRPr>
          </a:p>
        </p:txBody>
      </p:sp>
      <p:pic>
        <p:nvPicPr>
          <p:cNvPr id="651" name="Google Shape;651;p70" descr="Pink texthelp character with a speech bubble"/>
          <p:cNvPicPr preferRelativeResize="0"/>
          <p:nvPr/>
        </p:nvPicPr>
        <p:blipFill>
          <a:blip r:embed="rId3">
            <a:alphaModFix/>
          </a:blip>
          <a:stretch>
            <a:fillRect/>
          </a:stretch>
        </p:blipFill>
        <p:spPr>
          <a:xfrm>
            <a:off x="3495212" y="2733750"/>
            <a:ext cx="2188073" cy="218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71"/>
          <p:cNvSpPr txBox="1"/>
          <p:nvPr/>
        </p:nvSpPr>
        <p:spPr>
          <a:xfrm>
            <a:off x="795525" y="1730975"/>
            <a:ext cx="14604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232937"/>
                </a:solidFill>
                <a:latin typeface="Inter"/>
                <a:ea typeface="Inter"/>
                <a:cs typeface="Inter"/>
                <a:sym typeface="Inter"/>
              </a:rPr>
              <a:t>Launched</a:t>
            </a:r>
            <a:br>
              <a:rPr lang="en-GB" sz="3000" b="1" i="0" u="none" strike="noStrike" cap="none">
                <a:solidFill>
                  <a:srgbClr val="232937"/>
                </a:solidFill>
                <a:latin typeface="Inter"/>
                <a:ea typeface="Inter"/>
                <a:cs typeface="Inter"/>
                <a:sym typeface="Inter"/>
              </a:rPr>
            </a:br>
            <a:r>
              <a:rPr lang="en-GB" sz="3000" b="1" i="0" u="none" strike="noStrike" cap="none">
                <a:solidFill>
                  <a:srgbClr val="E12362"/>
                </a:solidFill>
                <a:latin typeface="Inter"/>
                <a:ea typeface="Inter"/>
                <a:cs typeface="Inter"/>
                <a:sym typeface="Inter"/>
              </a:rPr>
              <a:t>1996</a:t>
            </a:r>
            <a:endParaRPr sz="3000" b="1" i="0" u="none" strike="noStrike" cap="none">
              <a:solidFill>
                <a:srgbClr val="E12362"/>
              </a:solidFill>
              <a:latin typeface="Inter"/>
              <a:ea typeface="Inter"/>
              <a:cs typeface="Inter"/>
              <a:sym typeface="Inter"/>
            </a:endParaRPr>
          </a:p>
        </p:txBody>
      </p:sp>
      <p:sp>
        <p:nvSpPr>
          <p:cNvPr id="657" name="Google Shape;657;p71"/>
          <p:cNvSpPr txBox="1"/>
          <p:nvPr/>
        </p:nvSpPr>
        <p:spPr>
          <a:xfrm>
            <a:off x="795525" y="3941725"/>
            <a:ext cx="14604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E12362"/>
                </a:solidFill>
                <a:latin typeface="Inter"/>
                <a:ea typeface="Inter"/>
                <a:cs typeface="Inter"/>
                <a:sym typeface="Inter"/>
              </a:rPr>
              <a:t>3</a:t>
            </a:r>
            <a:r>
              <a:rPr lang="en-GB" sz="3000" b="1">
                <a:solidFill>
                  <a:srgbClr val="E12362"/>
                </a:solidFill>
                <a:latin typeface="Inter"/>
                <a:ea typeface="Inter"/>
                <a:cs typeface="Inter"/>
                <a:sym typeface="Inter"/>
              </a:rPr>
              <a:t>5</a:t>
            </a:r>
            <a:r>
              <a:rPr lang="en-GB" sz="3000" b="1" i="0" u="none" strike="noStrike" cap="none">
                <a:solidFill>
                  <a:srgbClr val="E12362"/>
                </a:solidFill>
                <a:latin typeface="Inter"/>
                <a:ea typeface="Inter"/>
                <a:cs typeface="Inter"/>
                <a:sym typeface="Inter"/>
              </a:rPr>
              <a:t>0+</a:t>
            </a:r>
            <a:endParaRPr sz="3000" b="1" i="0" u="none" strike="noStrike" cap="none">
              <a:solidFill>
                <a:srgbClr val="E12362"/>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600"/>
              <a:buFont typeface="Arial"/>
              <a:buNone/>
            </a:pPr>
            <a:r>
              <a:rPr lang="en-GB" sz="1600">
                <a:solidFill>
                  <a:srgbClr val="232937"/>
                </a:solidFill>
                <a:latin typeface="Inter"/>
                <a:ea typeface="Inter"/>
                <a:cs typeface="Inter"/>
                <a:sym typeface="Inter"/>
              </a:rPr>
              <a:t>T</a:t>
            </a:r>
            <a:r>
              <a:rPr lang="en-GB" sz="1600" b="0" i="0" u="none" strike="noStrike" cap="none">
                <a:solidFill>
                  <a:srgbClr val="232937"/>
                </a:solidFill>
                <a:latin typeface="Inter"/>
                <a:ea typeface="Inter"/>
                <a:cs typeface="Inter"/>
                <a:sym typeface="Inter"/>
              </a:rPr>
              <a:t>exthelpers</a:t>
            </a:r>
            <a:endParaRPr sz="3000" b="1" i="0" u="none" strike="noStrike" cap="none">
              <a:solidFill>
                <a:srgbClr val="232937"/>
              </a:solidFill>
              <a:latin typeface="Inter"/>
              <a:ea typeface="Inter"/>
              <a:cs typeface="Inter"/>
              <a:sym typeface="Inter"/>
            </a:endParaRPr>
          </a:p>
        </p:txBody>
      </p:sp>
      <p:sp>
        <p:nvSpPr>
          <p:cNvPr id="658" name="Google Shape;658;p71"/>
          <p:cNvSpPr txBox="1"/>
          <p:nvPr/>
        </p:nvSpPr>
        <p:spPr>
          <a:xfrm>
            <a:off x="795525" y="2836350"/>
            <a:ext cx="1708500" cy="89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E12362"/>
                </a:solidFill>
                <a:latin typeface="Inter"/>
                <a:ea typeface="Inter"/>
                <a:cs typeface="Inter"/>
                <a:sym typeface="Inter"/>
              </a:rPr>
              <a:t>50M+</a:t>
            </a:r>
            <a:endParaRPr sz="3000" b="1" i="0" u="none" strike="noStrike" cap="none">
              <a:solidFill>
                <a:srgbClr val="E12362"/>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232937"/>
                </a:solidFill>
                <a:latin typeface="Inter"/>
                <a:ea typeface="Inter"/>
                <a:cs typeface="Inter"/>
                <a:sym typeface="Inter"/>
              </a:rPr>
              <a:t>regular users</a:t>
            </a:r>
            <a:endParaRPr sz="3000" b="1" i="0" u="none" strike="noStrike" cap="none">
              <a:solidFill>
                <a:srgbClr val="232937"/>
              </a:solidFill>
              <a:latin typeface="Inter"/>
              <a:ea typeface="Inter"/>
              <a:cs typeface="Inter"/>
              <a:sym typeface="Inter"/>
            </a:endParaRPr>
          </a:p>
        </p:txBody>
      </p:sp>
      <p:sp>
        <p:nvSpPr>
          <p:cNvPr id="659" name="Google Shape;659;p71"/>
          <p:cNvSpPr txBox="1">
            <a:spLocks noGrp="1"/>
          </p:cNvSpPr>
          <p:nvPr>
            <p:ph type="subTitle" idx="4294967295"/>
          </p:nvPr>
        </p:nvSpPr>
        <p:spPr>
          <a:xfrm>
            <a:off x="732949" y="1176625"/>
            <a:ext cx="7380600" cy="6612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1200"/>
              </a:spcAft>
              <a:buClr>
                <a:srgbClr val="232937"/>
              </a:buClr>
              <a:buSzPts val="1400"/>
              <a:buFont typeface="Open Sans"/>
              <a:buNone/>
            </a:pPr>
            <a:r>
              <a:rPr lang="en-GB" sz="1600" b="1">
                <a:solidFill>
                  <a:srgbClr val="444F66"/>
                </a:solidFill>
                <a:latin typeface="Inter"/>
                <a:ea typeface="Inter"/>
                <a:cs typeface="Inter"/>
                <a:sym typeface="Inter"/>
              </a:rPr>
              <a:t>A global software company, supporting inclusion in the workplace</a:t>
            </a:r>
            <a:endParaRPr sz="1600" b="1" i="0" strike="noStrike" cap="none">
              <a:solidFill>
                <a:srgbClr val="444F66"/>
              </a:solidFill>
              <a:latin typeface="Inter"/>
              <a:ea typeface="Inter"/>
              <a:cs typeface="Inter"/>
              <a:sym typeface="Inter"/>
            </a:endParaRPr>
          </a:p>
        </p:txBody>
      </p:sp>
      <p:sp>
        <p:nvSpPr>
          <p:cNvPr id="660" name="Google Shape;660;p71"/>
          <p:cNvSpPr txBox="1">
            <a:spLocks noGrp="1"/>
          </p:cNvSpPr>
          <p:nvPr>
            <p:ph type="title" idx="4294967295"/>
          </p:nvPr>
        </p:nvSpPr>
        <p:spPr>
          <a:xfrm>
            <a:off x="672800" y="524650"/>
            <a:ext cx="6377100" cy="101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000">
                <a:latin typeface="Plus Jakarta Sans"/>
                <a:ea typeface="Plus Jakarta Sans"/>
                <a:cs typeface="Plus Jakarta Sans"/>
                <a:sym typeface="Plus Jakarta Sans"/>
              </a:rPr>
              <a:t>First, a little bit about Texthelp…</a:t>
            </a:r>
            <a:endParaRPr sz="3000">
              <a:solidFill>
                <a:srgbClr val="444F66"/>
              </a:solidFill>
              <a:latin typeface="Plus Jakarta Sans"/>
              <a:ea typeface="Plus Jakarta Sans"/>
              <a:cs typeface="Plus Jakarta Sans"/>
              <a:sym typeface="Plus Jakarta Sans"/>
            </a:endParaRPr>
          </a:p>
        </p:txBody>
      </p:sp>
      <p:pic>
        <p:nvPicPr>
          <p:cNvPr id="661" name="Google Shape;661;p71" descr="World map showing 7 pins. 1 in North America, 1 in Northern Ireland, 1 in England, 1 in Norway, 1 in Denmark, 1 in Sweden, and 1 in Austrailia"/>
          <p:cNvPicPr preferRelativeResize="0"/>
          <p:nvPr/>
        </p:nvPicPr>
        <p:blipFill rotWithShape="1">
          <a:blip r:embed="rId3">
            <a:alphaModFix/>
          </a:blip>
          <a:srcRect/>
          <a:stretch/>
        </p:blipFill>
        <p:spPr>
          <a:xfrm>
            <a:off x="2375999" y="1730975"/>
            <a:ext cx="6201626" cy="3264025"/>
          </a:xfrm>
          <a:prstGeom prst="rect">
            <a:avLst/>
          </a:prstGeom>
          <a:noFill/>
          <a:ln>
            <a:noFill/>
          </a:ln>
        </p:spPr>
      </p:pic>
      <p:pic>
        <p:nvPicPr>
          <p:cNvPr id="662" name="Google Shape;662;p71"/>
          <p:cNvPicPr preferRelativeResize="0"/>
          <p:nvPr/>
        </p:nvPicPr>
        <p:blipFill rotWithShape="1">
          <a:blip r:embed="rId4">
            <a:alphaModFix/>
          </a:blip>
          <a:srcRect/>
          <a:stretch/>
        </p:blipFill>
        <p:spPr>
          <a:xfrm>
            <a:off x="7960587" y="4283449"/>
            <a:ext cx="68133" cy="91779"/>
          </a:xfrm>
          <a:prstGeom prst="rect">
            <a:avLst/>
          </a:prstGeom>
          <a:noFill/>
          <a:ln>
            <a:noFill/>
          </a:ln>
        </p:spPr>
      </p:pic>
      <p:pic>
        <p:nvPicPr>
          <p:cNvPr id="663" name="Google Shape;663;p71"/>
          <p:cNvPicPr preferRelativeResize="0"/>
          <p:nvPr/>
        </p:nvPicPr>
        <p:blipFill rotWithShape="1">
          <a:blip r:embed="rId4">
            <a:alphaModFix/>
          </a:blip>
          <a:srcRect/>
          <a:stretch/>
        </p:blipFill>
        <p:spPr>
          <a:xfrm>
            <a:off x="5442734" y="2501561"/>
            <a:ext cx="68133" cy="91779"/>
          </a:xfrm>
          <a:prstGeom prst="rect">
            <a:avLst/>
          </a:prstGeom>
          <a:noFill/>
          <a:ln>
            <a:noFill/>
          </a:ln>
        </p:spPr>
      </p:pic>
      <p:pic>
        <p:nvPicPr>
          <p:cNvPr id="664" name="Google Shape;664;p71"/>
          <p:cNvPicPr preferRelativeResize="0"/>
          <p:nvPr/>
        </p:nvPicPr>
        <p:blipFill rotWithShape="1">
          <a:blip r:embed="rId4">
            <a:alphaModFix/>
          </a:blip>
          <a:srcRect/>
          <a:stretch/>
        </p:blipFill>
        <p:spPr>
          <a:xfrm>
            <a:off x="5216696" y="2641738"/>
            <a:ext cx="68133" cy="91779"/>
          </a:xfrm>
          <a:prstGeom prst="rect">
            <a:avLst/>
          </a:prstGeom>
          <a:noFill/>
          <a:ln>
            <a:noFill/>
          </a:ln>
        </p:spPr>
      </p:pic>
      <p:pic>
        <p:nvPicPr>
          <p:cNvPr id="665" name="Google Shape;665;p71"/>
          <p:cNvPicPr preferRelativeResize="0"/>
          <p:nvPr/>
        </p:nvPicPr>
        <p:blipFill rotWithShape="1">
          <a:blip r:embed="rId4">
            <a:alphaModFix/>
          </a:blip>
          <a:srcRect/>
          <a:stretch/>
        </p:blipFill>
        <p:spPr>
          <a:xfrm>
            <a:off x="5130061" y="2567266"/>
            <a:ext cx="68133" cy="91779"/>
          </a:xfrm>
          <a:prstGeom prst="rect">
            <a:avLst/>
          </a:prstGeom>
          <a:noFill/>
          <a:ln>
            <a:noFill/>
          </a:ln>
        </p:spPr>
      </p:pic>
      <p:pic>
        <p:nvPicPr>
          <p:cNvPr id="666" name="Google Shape;666;p71"/>
          <p:cNvPicPr preferRelativeResize="0"/>
          <p:nvPr/>
        </p:nvPicPr>
        <p:blipFill rotWithShape="1">
          <a:blip r:embed="rId4">
            <a:alphaModFix/>
          </a:blip>
          <a:srcRect/>
          <a:stretch/>
        </p:blipFill>
        <p:spPr>
          <a:xfrm>
            <a:off x="4090606" y="2877676"/>
            <a:ext cx="68133" cy="91779"/>
          </a:xfrm>
          <a:prstGeom prst="rect">
            <a:avLst/>
          </a:prstGeom>
          <a:noFill/>
          <a:ln>
            <a:noFill/>
          </a:ln>
        </p:spPr>
      </p:pic>
      <p:pic>
        <p:nvPicPr>
          <p:cNvPr id="667" name="Google Shape;667;p71"/>
          <p:cNvPicPr preferRelativeResize="0"/>
          <p:nvPr/>
        </p:nvPicPr>
        <p:blipFill rotWithShape="1">
          <a:blip r:embed="rId4">
            <a:alphaModFix/>
          </a:blip>
          <a:srcRect/>
          <a:stretch/>
        </p:blipFill>
        <p:spPr>
          <a:xfrm>
            <a:off x="5374592" y="2524140"/>
            <a:ext cx="68133" cy="91779"/>
          </a:xfrm>
          <a:prstGeom prst="rect">
            <a:avLst/>
          </a:prstGeom>
          <a:noFill/>
          <a:ln>
            <a:noFill/>
          </a:ln>
        </p:spPr>
      </p:pic>
      <p:pic>
        <p:nvPicPr>
          <p:cNvPr id="668" name="Google Shape;668;p71"/>
          <p:cNvPicPr preferRelativeResize="0"/>
          <p:nvPr/>
        </p:nvPicPr>
        <p:blipFill rotWithShape="1">
          <a:blip r:embed="rId4">
            <a:alphaModFix/>
          </a:blip>
          <a:srcRect/>
          <a:stretch/>
        </p:blipFill>
        <p:spPr>
          <a:xfrm>
            <a:off x="5354852" y="2328955"/>
            <a:ext cx="68133" cy="917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72"/>
        <p:cNvGrpSpPr/>
        <p:nvPr/>
      </p:nvGrpSpPr>
      <p:grpSpPr>
        <a:xfrm>
          <a:off x="0" y="0"/>
          <a:ext cx="0" cy="0"/>
          <a:chOff x="0" y="0"/>
          <a:chExt cx="0" cy="0"/>
        </a:xfrm>
      </p:grpSpPr>
      <p:pic>
        <p:nvPicPr>
          <p:cNvPr id="673" name="Google Shape;673;p72" descr="Texthelper looking into the mirror. Reflecting back, they're holding a trophy high above their head." title="Texthelper achieving"/>
          <p:cNvPicPr preferRelativeResize="0"/>
          <p:nvPr/>
        </p:nvPicPr>
        <p:blipFill>
          <a:blip r:embed="rId3">
            <a:alphaModFix/>
          </a:blip>
          <a:stretch>
            <a:fillRect/>
          </a:stretch>
        </p:blipFill>
        <p:spPr>
          <a:xfrm>
            <a:off x="561250" y="740625"/>
            <a:ext cx="1836425" cy="1602675"/>
          </a:xfrm>
          <a:prstGeom prst="rect">
            <a:avLst/>
          </a:prstGeom>
          <a:noFill/>
          <a:ln>
            <a:noFill/>
          </a:ln>
        </p:spPr>
      </p:pic>
      <p:sp>
        <p:nvSpPr>
          <p:cNvPr id="674" name="Google Shape;674;p72"/>
          <p:cNvSpPr txBox="1"/>
          <p:nvPr/>
        </p:nvSpPr>
        <p:spPr>
          <a:xfrm>
            <a:off x="2652200" y="825600"/>
            <a:ext cx="4362000" cy="349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700" b="1">
                <a:solidFill>
                  <a:srgbClr val="E12362"/>
                </a:solidFill>
                <a:latin typeface="Plus Jakarta Sans"/>
                <a:ea typeface="Plus Jakarta Sans"/>
                <a:cs typeface="Plus Jakarta Sans"/>
                <a:sym typeface="Plus Jakarta Sans"/>
              </a:rPr>
              <a:t>Our Mission:</a:t>
            </a:r>
            <a:endParaRPr sz="2700" b="1">
              <a:solidFill>
                <a:srgbClr val="E12362"/>
              </a:solidFill>
              <a:latin typeface="Plus Jakarta Sans"/>
              <a:ea typeface="Plus Jakarta Sans"/>
              <a:cs typeface="Plus Jakarta Sans"/>
              <a:sym typeface="Plus Jakarta Sans"/>
            </a:endParaRPr>
          </a:p>
          <a:p>
            <a:pPr marL="0" lvl="0" indent="0" algn="l" rtl="0">
              <a:lnSpc>
                <a:spcPct val="115000"/>
              </a:lnSpc>
              <a:spcBef>
                <a:spcPts val="1000"/>
              </a:spcBef>
              <a:spcAft>
                <a:spcPts val="0"/>
              </a:spcAft>
              <a:buNone/>
            </a:pPr>
            <a:r>
              <a:rPr lang="en-GB" sz="1800">
                <a:solidFill>
                  <a:srgbClr val="444F66"/>
                </a:solidFill>
                <a:latin typeface="Inter"/>
                <a:ea typeface="Inter"/>
                <a:cs typeface="Inter"/>
                <a:sym typeface="Inter"/>
              </a:rPr>
              <a:t>We want to help unlock everyone’s full </a:t>
            </a:r>
            <a:br>
              <a:rPr lang="en-GB" sz="1800">
                <a:solidFill>
                  <a:srgbClr val="444F66"/>
                </a:solidFill>
                <a:latin typeface="Inter"/>
                <a:ea typeface="Inter"/>
                <a:cs typeface="Inter"/>
                <a:sym typeface="Inter"/>
              </a:rPr>
            </a:br>
            <a:r>
              <a:rPr lang="en-GB" sz="1800">
                <a:solidFill>
                  <a:srgbClr val="444F66"/>
                </a:solidFill>
                <a:latin typeface="Inter"/>
                <a:ea typeface="Inter"/>
                <a:cs typeface="Inter"/>
                <a:sym typeface="Inter"/>
              </a:rPr>
              <a:t>potential through inclusive technology.</a:t>
            </a:r>
            <a:endParaRPr sz="1800">
              <a:solidFill>
                <a:srgbClr val="444F66"/>
              </a:solidFill>
              <a:latin typeface="Inter"/>
              <a:ea typeface="Inter"/>
              <a:cs typeface="Inter"/>
              <a:sym typeface="Inter"/>
            </a:endParaRPr>
          </a:p>
          <a:p>
            <a:pPr marL="0" lvl="0" indent="0" algn="l" rtl="0">
              <a:lnSpc>
                <a:spcPct val="115000"/>
              </a:lnSpc>
              <a:spcBef>
                <a:spcPts val="1000"/>
              </a:spcBef>
              <a:spcAft>
                <a:spcPts val="0"/>
              </a:spcAft>
              <a:buNone/>
            </a:pPr>
            <a:br>
              <a:rPr lang="en-GB" sz="2700" b="1">
                <a:solidFill>
                  <a:srgbClr val="E12362"/>
                </a:solidFill>
                <a:latin typeface="Lexend Deca"/>
                <a:ea typeface="Lexend Deca"/>
                <a:cs typeface="Lexend Deca"/>
                <a:sym typeface="Lexend Deca"/>
              </a:rPr>
            </a:br>
            <a:r>
              <a:rPr lang="en-GB" sz="2700" b="1">
                <a:solidFill>
                  <a:srgbClr val="E12362"/>
                </a:solidFill>
                <a:latin typeface="Plus Jakarta Sans"/>
                <a:ea typeface="Plus Jakarta Sans"/>
                <a:cs typeface="Plus Jakarta Sans"/>
                <a:sym typeface="Plus Jakarta Sans"/>
              </a:rPr>
              <a:t>Our Vision:</a:t>
            </a:r>
            <a:endParaRPr sz="2700" b="1">
              <a:solidFill>
                <a:srgbClr val="E12362"/>
              </a:solidFill>
              <a:latin typeface="Plus Jakarta Sans"/>
              <a:ea typeface="Plus Jakarta Sans"/>
              <a:cs typeface="Plus Jakarta Sans"/>
              <a:sym typeface="Plus Jakarta Sans"/>
            </a:endParaRPr>
          </a:p>
          <a:p>
            <a:pPr marL="0" lvl="0" indent="0" algn="l" rtl="0">
              <a:lnSpc>
                <a:spcPct val="115000"/>
              </a:lnSpc>
              <a:spcBef>
                <a:spcPts val="1000"/>
              </a:spcBef>
              <a:spcAft>
                <a:spcPts val="0"/>
              </a:spcAft>
              <a:buNone/>
            </a:pPr>
            <a:r>
              <a:rPr lang="en-GB" sz="1800">
                <a:solidFill>
                  <a:srgbClr val="444F66"/>
                </a:solidFill>
                <a:latin typeface="Inter"/>
                <a:ea typeface="Inter"/>
                <a:cs typeface="Inter"/>
                <a:sym typeface="Inter"/>
              </a:rPr>
              <a:t>We strive for a world where everyone can understand and be understood</a:t>
            </a:r>
            <a:endParaRPr sz="1800">
              <a:solidFill>
                <a:srgbClr val="444F66"/>
              </a:solidFill>
              <a:latin typeface="Inter"/>
              <a:ea typeface="Inter"/>
              <a:cs typeface="Inter"/>
              <a:sym typeface="Inter"/>
            </a:endParaRPr>
          </a:p>
          <a:p>
            <a:pPr marL="0" lvl="0" indent="0" algn="l" rtl="0">
              <a:lnSpc>
                <a:spcPct val="115000"/>
              </a:lnSpc>
              <a:spcBef>
                <a:spcPts val="1000"/>
              </a:spcBef>
              <a:spcAft>
                <a:spcPts val="1000"/>
              </a:spcAft>
              <a:buNone/>
            </a:pPr>
            <a:r>
              <a:rPr lang="en-GB">
                <a:solidFill>
                  <a:srgbClr val="232937"/>
                </a:solidFill>
                <a:latin typeface="Open Sans"/>
                <a:ea typeface="Open Sans"/>
                <a:cs typeface="Open Sans"/>
                <a:sym typeface="Open Sans"/>
              </a:rPr>
              <a:t>  </a:t>
            </a:r>
            <a:endParaRPr>
              <a:solidFill>
                <a:srgbClr val="232937"/>
              </a:solidFill>
              <a:latin typeface="Open Sans"/>
              <a:ea typeface="Open Sans"/>
              <a:cs typeface="Open Sans"/>
              <a:sym typeface="Open Sans"/>
            </a:endParaRPr>
          </a:p>
        </p:txBody>
      </p:sp>
      <p:pic>
        <p:nvPicPr>
          <p:cNvPr id="675" name="Google Shape;675;p72" descr="Texthelper standing on top of a globe of the world" title="Global Texthelper"/>
          <p:cNvPicPr preferRelativeResize="0"/>
          <p:nvPr/>
        </p:nvPicPr>
        <p:blipFill rotWithShape="1">
          <a:blip r:embed="rId4">
            <a:alphaModFix/>
          </a:blip>
          <a:srcRect t="7490" b="-7490"/>
          <a:stretch/>
        </p:blipFill>
        <p:spPr>
          <a:xfrm>
            <a:off x="1143009" y="2809800"/>
            <a:ext cx="1058291" cy="1641050"/>
          </a:xfrm>
          <a:prstGeom prst="rect">
            <a:avLst/>
          </a:prstGeom>
          <a:noFill/>
          <a:ln>
            <a:noFill/>
          </a:ln>
        </p:spPr>
      </p:pic>
      <p:grpSp>
        <p:nvGrpSpPr>
          <p:cNvPr id="676" name="Google Shape;676;p72"/>
          <p:cNvGrpSpPr/>
          <p:nvPr/>
        </p:nvGrpSpPr>
        <p:grpSpPr>
          <a:xfrm>
            <a:off x="7724692" y="271192"/>
            <a:ext cx="1141409" cy="237868"/>
            <a:chOff x="238125" y="2101750"/>
            <a:chExt cx="7129350" cy="1486675"/>
          </a:xfrm>
        </p:grpSpPr>
        <p:grpSp>
          <p:nvGrpSpPr>
            <p:cNvPr id="677" name="Google Shape;677;p72"/>
            <p:cNvGrpSpPr/>
            <p:nvPr/>
          </p:nvGrpSpPr>
          <p:grpSpPr>
            <a:xfrm>
              <a:off x="238125" y="2237750"/>
              <a:ext cx="1352275" cy="1350675"/>
              <a:chOff x="238125" y="2237750"/>
              <a:chExt cx="1352275" cy="1350675"/>
            </a:xfrm>
          </p:grpSpPr>
          <p:sp>
            <p:nvSpPr>
              <p:cNvPr id="678" name="Google Shape;678;p7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2"/>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72"/>
            <p:cNvGrpSpPr/>
            <p:nvPr/>
          </p:nvGrpSpPr>
          <p:grpSpPr>
            <a:xfrm>
              <a:off x="1834425" y="2101750"/>
              <a:ext cx="5533050" cy="1446675"/>
              <a:chOff x="1834425" y="2101750"/>
              <a:chExt cx="5533050" cy="1446675"/>
            </a:xfrm>
          </p:grpSpPr>
          <p:sp>
            <p:nvSpPr>
              <p:cNvPr id="681" name="Google Shape;681;p7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
        <p:nvSpPr>
          <p:cNvPr id="695" name="Google Shape;695;p73"/>
          <p:cNvSpPr txBox="1">
            <a:spLocks noGrp="1"/>
          </p:cNvSpPr>
          <p:nvPr>
            <p:ph type="title" idx="4294967295"/>
          </p:nvPr>
        </p:nvSpPr>
        <p:spPr>
          <a:xfrm>
            <a:off x="672800" y="524650"/>
            <a:ext cx="6377100" cy="101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000">
                <a:latin typeface="Plus Jakarta Sans"/>
                <a:ea typeface="Plus Jakarta Sans"/>
                <a:cs typeface="Plus Jakarta Sans"/>
                <a:sym typeface="Plus Jakarta Sans"/>
              </a:rPr>
              <a:t>Read&amp;Write for Work</a:t>
            </a:r>
            <a:endParaRPr sz="3000">
              <a:solidFill>
                <a:srgbClr val="444F66"/>
              </a:solidFill>
              <a:latin typeface="Plus Jakarta Sans"/>
              <a:ea typeface="Plus Jakarta Sans"/>
              <a:cs typeface="Plus Jakarta Sans"/>
              <a:sym typeface="Plus Jakarta Sans"/>
            </a:endParaRPr>
          </a:p>
        </p:txBody>
      </p:sp>
      <p:sp>
        <p:nvSpPr>
          <p:cNvPr id="696" name="Google Shape;696;p73"/>
          <p:cNvSpPr txBox="1"/>
          <p:nvPr/>
        </p:nvSpPr>
        <p:spPr>
          <a:xfrm>
            <a:off x="596600" y="1351600"/>
            <a:ext cx="4409100" cy="3705300"/>
          </a:xfrm>
          <a:prstGeom prst="rect">
            <a:avLst/>
          </a:prstGeom>
          <a:noFill/>
          <a:ln>
            <a:noFill/>
          </a:ln>
        </p:spPr>
        <p:txBody>
          <a:bodyPr spcFirstLastPara="1" wrap="square" lIns="91425" tIns="91425" rIns="91425" bIns="91425" anchor="t" anchorCtr="0">
            <a:noAutofit/>
          </a:bodyPr>
          <a:lstStyle/>
          <a:p>
            <a:pPr marL="457200" lvl="0" indent="-320675" algn="l" rtl="0">
              <a:lnSpc>
                <a:spcPct val="115000"/>
              </a:lnSpc>
              <a:spcBef>
                <a:spcPts val="0"/>
              </a:spcBef>
              <a:spcAft>
                <a:spcPts val="0"/>
              </a:spcAft>
              <a:buClr>
                <a:srgbClr val="8E4EEF"/>
              </a:buClr>
              <a:buSzPts val="1450"/>
              <a:buFont typeface="Inter"/>
              <a:buChar char="●"/>
            </a:pPr>
            <a:r>
              <a:rPr lang="en-GB" sz="1450" b="1">
                <a:solidFill>
                  <a:srgbClr val="444F66"/>
                </a:solidFill>
                <a:latin typeface="Inter"/>
                <a:ea typeface="Inter"/>
                <a:cs typeface="Inter"/>
                <a:sym typeface="Inter"/>
              </a:rPr>
              <a:t>An inclusion tool </a:t>
            </a:r>
            <a:r>
              <a:rPr lang="en-GB" sz="1450">
                <a:solidFill>
                  <a:srgbClr val="444F66"/>
                </a:solidFill>
                <a:latin typeface="Inter"/>
                <a:ea typeface="Inter"/>
                <a:cs typeface="Inter"/>
                <a:sym typeface="Inter"/>
              </a:rPr>
              <a:t>that empowers all employees to think, learn and work </a:t>
            </a:r>
            <a:r>
              <a:rPr lang="en-GB" sz="1450">
                <a:solidFill>
                  <a:srgbClr val="8E4EEF"/>
                </a:solidFill>
                <a:latin typeface="Inter"/>
                <a:ea typeface="Inter"/>
                <a:cs typeface="Inter"/>
                <a:sym typeface="Inter"/>
              </a:rPr>
              <a:t>to their full potential</a:t>
            </a:r>
            <a:r>
              <a:rPr lang="en-GB" sz="1450">
                <a:solidFill>
                  <a:srgbClr val="444F66"/>
                </a:solidFill>
                <a:latin typeface="Inter"/>
                <a:ea typeface="Inter"/>
                <a:cs typeface="Inter"/>
                <a:sym typeface="Inter"/>
              </a:rPr>
              <a:t>. Especially people with neurodiverse conditions such as Dyslexia, Autism, ADHD, Dyspraxia and non native English speakers</a:t>
            </a:r>
            <a:endParaRPr sz="1450">
              <a:solidFill>
                <a:srgbClr val="8E4EEF"/>
              </a:solidFill>
              <a:latin typeface="Inter"/>
              <a:ea typeface="Inter"/>
              <a:cs typeface="Inter"/>
              <a:sym typeface="Inter"/>
            </a:endParaRPr>
          </a:p>
          <a:p>
            <a:pPr marL="457200" lvl="0" indent="-320675" algn="l" rtl="0">
              <a:lnSpc>
                <a:spcPct val="115000"/>
              </a:lnSpc>
              <a:spcBef>
                <a:spcPts val="1600"/>
              </a:spcBef>
              <a:spcAft>
                <a:spcPts val="0"/>
              </a:spcAft>
              <a:buClr>
                <a:srgbClr val="8E4EEF"/>
              </a:buClr>
              <a:buSzPts val="1450"/>
              <a:buFont typeface="Inter"/>
              <a:buChar char="●"/>
            </a:pPr>
            <a:r>
              <a:rPr lang="en-GB" sz="1450" b="1">
                <a:solidFill>
                  <a:srgbClr val="444F66"/>
                </a:solidFill>
                <a:latin typeface="Inter"/>
                <a:ea typeface="Inter"/>
                <a:cs typeface="Inter"/>
                <a:sym typeface="Inter"/>
              </a:rPr>
              <a:t>Reading, writing, research &amp; collaboration </a:t>
            </a:r>
            <a:r>
              <a:rPr lang="en-GB" sz="1450">
                <a:solidFill>
                  <a:srgbClr val="444F66"/>
                </a:solidFill>
                <a:latin typeface="Inter"/>
                <a:ea typeface="Inter"/>
                <a:cs typeface="Inter"/>
                <a:sym typeface="Inter"/>
              </a:rPr>
              <a:t>tools to empower employees to </a:t>
            </a:r>
            <a:r>
              <a:rPr lang="en-GB" sz="1450">
                <a:solidFill>
                  <a:srgbClr val="8E4EEF"/>
                </a:solidFill>
                <a:latin typeface="Inter"/>
                <a:ea typeface="Inter"/>
                <a:cs typeface="Inter"/>
                <a:sym typeface="Inter"/>
              </a:rPr>
              <a:t>excel across all aspects of work</a:t>
            </a:r>
            <a:endParaRPr sz="1450">
              <a:solidFill>
                <a:srgbClr val="8E4EEF"/>
              </a:solidFill>
              <a:latin typeface="Inter"/>
              <a:ea typeface="Inter"/>
              <a:cs typeface="Inter"/>
              <a:sym typeface="Inter"/>
            </a:endParaRPr>
          </a:p>
          <a:p>
            <a:pPr marL="457200" lvl="0" indent="-320675" algn="l" rtl="0">
              <a:lnSpc>
                <a:spcPct val="115000"/>
              </a:lnSpc>
              <a:spcBef>
                <a:spcPts val="1600"/>
              </a:spcBef>
              <a:spcAft>
                <a:spcPts val="0"/>
              </a:spcAft>
              <a:buClr>
                <a:srgbClr val="8E4EEF"/>
              </a:buClr>
              <a:buSzPts val="1450"/>
              <a:buFont typeface="Inter"/>
              <a:buChar char="●"/>
            </a:pPr>
            <a:r>
              <a:rPr lang="en-GB" sz="1450">
                <a:solidFill>
                  <a:srgbClr val="444F66"/>
                </a:solidFill>
                <a:latin typeface="Inter"/>
                <a:ea typeface="Inter"/>
                <a:cs typeface="Inter"/>
                <a:sym typeface="Inter"/>
              </a:rPr>
              <a:t>Brings </a:t>
            </a:r>
            <a:r>
              <a:rPr lang="en-GB" sz="1450" b="1">
                <a:solidFill>
                  <a:srgbClr val="444F66"/>
                </a:solidFill>
                <a:latin typeface="Inter"/>
                <a:ea typeface="Inter"/>
                <a:cs typeface="Inter"/>
                <a:sym typeface="Inter"/>
              </a:rPr>
              <a:t>instant support</a:t>
            </a:r>
            <a:r>
              <a:rPr lang="en-GB" sz="1450">
                <a:solidFill>
                  <a:srgbClr val="444F66"/>
                </a:solidFill>
                <a:latin typeface="Inter"/>
                <a:ea typeface="Inter"/>
                <a:cs typeface="Inter"/>
                <a:sym typeface="Inter"/>
              </a:rPr>
              <a:t> to those of us who struggle with digital text in some way</a:t>
            </a:r>
            <a:endParaRPr sz="1450">
              <a:solidFill>
                <a:srgbClr val="444F66"/>
              </a:solidFill>
              <a:latin typeface="Inter"/>
              <a:ea typeface="Inter"/>
              <a:cs typeface="Inter"/>
              <a:sym typeface="Inter"/>
            </a:endParaRPr>
          </a:p>
          <a:p>
            <a:pPr marL="0" lvl="0" indent="0" algn="l" rtl="0">
              <a:lnSpc>
                <a:spcPct val="115000"/>
              </a:lnSpc>
              <a:spcBef>
                <a:spcPts val="1600"/>
              </a:spcBef>
              <a:spcAft>
                <a:spcPts val="1600"/>
              </a:spcAft>
              <a:buNone/>
            </a:pPr>
            <a:endParaRPr>
              <a:solidFill>
                <a:srgbClr val="444F66"/>
              </a:solidFill>
              <a:latin typeface="Inter"/>
              <a:ea typeface="Inter"/>
              <a:cs typeface="Inter"/>
              <a:sym typeface="Inter"/>
            </a:endParaRPr>
          </a:p>
        </p:txBody>
      </p:sp>
      <p:grpSp>
        <p:nvGrpSpPr>
          <p:cNvPr id="697" name="Google Shape;697;p73" descr="Read&amp;Write toolbar with feature icons "/>
          <p:cNvGrpSpPr/>
          <p:nvPr/>
        </p:nvGrpSpPr>
        <p:grpSpPr>
          <a:xfrm>
            <a:off x="5130659" y="970586"/>
            <a:ext cx="3742446" cy="3008450"/>
            <a:chOff x="5047850" y="1517775"/>
            <a:chExt cx="3581974" cy="2879451"/>
          </a:xfrm>
        </p:grpSpPr>
        <p:pic>
          <p:nvPicPr>
            <p:cNvPr id="698" name="Google Shape;698;p73"/>
            <p:cNvPicPr preferRelativeResize="0"/>
            <p:nvPr/>
          </p:nvPicPr>
          <p:blipFill>
            <a:blip r:embed="rId3">
              <a:alphaModFix/>
            </a:blip>
            <a:stretch>
              <a:fillRect/>
            </a:stretch>
          </p:blipFill>
          <p:spPr>
            <a:xfrm>
              <a:off x="5047850" y="2488376"/>
              <a:ext cx="3581974" cy="1908850"/>
            </a:xfrm>
            <a:prstGeom prst="rect">
              <a:avLst/>
            </a:prstGeom>
            <a:noFill/>
            <a:ln>
              <a:noFill/>
            </a:ln>
          </p:spPr>
        </p:pic>
        <p:pic>
          <p:nvPicPr>
            <p:cNvPr id="699" name="Google Shape;699;p73"/>
            <p:cNvPicPr preferRelativeResize="0"/>
            <p:nvPr/>
          </p:nvPicPr>
          <p:blipFill>
            <a:blip r:embed="rId4">
              <a:alphaModFix/>
            </a:blip>
            <a:stretch>
              <a:fillRect/>
            </a:stretch>
          </p:blipFill>
          <p:spPr>
            <a:xfrm>
              <a:off x="5707325" y="1960575"/>
              <a:ext cx="340495" cy="393600"/>
            </a:xfrm>
            <a:prstGeom prst="rect">
              <a:avLst/>
            </a:prstGeom>
            <a:noFill/>
            <a:ln>
              <a:noFill/>
            </a:ln>
          </p:spPr>
        </p:pic>
        <p:pic>
          <p:nvPicPr>
            <p:cNvPr id="700" name="Google Shape;700;p73"/>
            <p:cNvPicPr preferRelativeResize="0"/>
            <p:nvPr/>
          </p:nvPicPr>
          <p:blipFill>
            <a:blip r:embed="rId5">
              <a:alphaModFix/>
            </a:blip>
            <a:stretch>
              <a:fillRect/>
            </a:stretch>
          </p:blipFill>
          <p:spPr>
            <a:xfrm>
              <a:off x="6231525" y="1542375"/>
              <a:ext cx="393600" cy="393600"/>
            </a:xfrm>
            <a:prstGeom prst="rect">
              <a:avLst/>
            </a:prstGeom>
            <a:noFill/>
            <a:ln>
              <a:noFill/>
            </a:ln>
          </p:spPr>
        </p:pic>
        <p:pic>
          <p:nvPicPr>
            <p:cNvPr id="701" name="Google Shape;701;p73"/>
            <p:cNvPicPr preferRelativeResize="0"/>
            <p:nvPr/>
          </p:nvPicPr>
          <p:blipFill>
            <a:blip r:embed="rId6">
              <a:alphaModFix/>
            </a:blip>
            <a:stretch>
              <a:fillRect/>
            </a:stretch>
          </p:blipFill>
          <p:spPr>
            <a:xfrm>
              <a:off x="7037425" y="1517775"/>
              <a:ext cx="393600" cy="442800"/>
            </a:xfrm>
            <a:prstGeom prst="rect">
              <a:avLst/>
            </a:prstGeom>
            <a:noFill/>
            <a:ln>
              <a:noFill/>
            </a:ln>
          </p:spPr>
        </p:pic>
        <p:pic>
          <p:nvPicPr>
            <p:cNvPr id="702" name="Google Shape;702;p73"/>
            <p:cNvPicPr preferRelativeResize="0"/>
            <p:nvPr/>
          </p:nvPicPr>
          <p:blipFill>
            <a:blip r:embed="rId7">
              <a:alphaModFix/>
            </a:blip>
            <a:stretch>
              <a:fillRect/>
            </a:stretch>
          </p:blipFill>
          <p:spPr>
            <a:xfrm>
              <a:off x="7614725" y="1919737"/>
              <a:ext cx="393600" cy="393600"/>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06"/>
        <p:cNvGrpSpPr/>
        <p:nvPr/>
      </p:nvGrpSpPr>
      <p:grpSpPr>
        <a:xfrm>
          <a:off x="0" y="0"/>
          <a:ext cx="0" cy="0"/>
          <a:chOff x="0" y="0"/>
          <a:chExt cx="0" cy="0"/>
        </a:xfrm>
      </p:grpSpPr>
      <p:sp>
        <p:nvSpPr>
          <p:cNvPr id="707" name="Google Shape;707;p74"/>
          <p:cNvSpPr txBox="1">
            <a:spLocks noGrp="1"/>
          </p:cNvSpPr>
          <p:nvPr>
            <p:ph type="sldNum" idx="12"/>
          </p:nvPr>
        </p:nvSpPr>
        <p:spPr>
          <a:xfrm>
            <a:off x="8454747" y="46717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t>16</a:t>
            </a:fld>
            <a:endParaRPr/>
          </a:p>
        </p:txBody>
      </p:sp>
      <p:sp>
        <p:nvSpPr>
          <p:cNvPr id="708" name="Google Shape;708;p74"/>
          <p:cNvSpPr/>
          <p:nvPr/>
        </p:nvSpPr>
        <p:spPr>
          <a:xfrm>
            <a:off x="0" y="0"/>
            <a:ext cx="9178500" cy="17580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b="1">
              <a:solidFill>
                <a:srgbClr val="F4F5F6"/>
              </a:solidFill>
              <a:latin typeface="Lexend Deca"/>
              <a:ea typeface="Lexend Deca"/>
              <a:cs typeface="Lexend Deca"/>
              <a:sym typeface="Lexend Deca"/>
            </a:endParaRPr>
          </a:p>
        </p:txBody>
      </p:sp>
      <p:sp>
        <p:nvSpPr>
          <p:cNvPr id="709" name="Google Shape;709;p74"/>
          <p:cNvSpPr txBox="1">
            <a:spLocks noGrp="1"/>
          </p:cNvSpPr>
          <p:nvPr>
            <p:ph type="title" idx="4294967295"/>
          </p:nvPr>
        </p:nvSpPr>
        <p:spPr>
          <a:xfrm>
            <a:off x="652525" y="321020"/>
            <a:ext cx="5166900" cy="58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640">
                <a:solidFill>
                  <a:srgbClr val="F4F5F6"/>
                </a:solidFill>
                <a:latin typeface="Plus Jakarta Sans"/>
                <a:ea typeface="Plus Jakarta Sans"/>
                <a:cs typeface="Plus Jakarta Sans"/>
                <a:sym typeface="Plus Jakarta Sans"/>
              </a:rPr>
              <a:t>Features at a glance</a:t>
            </a:r>
            <a:endParaRPr sz="3640">
              <a:solidFill>
                <a:srgbClr val="F4F5F6"/>
              </a:solidFill>
              <a:latin typeface="Plus Jakarta Sans"/>
              <a:ea typeface="Plus Jakarta Sans"/>
              <a:cs typeface="Plus Jakarta Sans"/>
              <a:sym typeface="Plus Jakarta Sans"/>
            </a:endParaRPr>
          </a:p>
        </p:txBody>
      </p:sp>
      <p:grpSp>
        <p:nvGrpSpPr>
          <p:cNvPr id="710" name="Google Shape;710;p74" descr="Play icon"/>
          <p:cNvGrpSpPr/>
          <p:nvPr/>
        </p:nvGrpSpPr>
        <p:grpSpPr>
          <a:xfrm>
            <a:off x="426658" y="2062300"/>
            <a:ext cx="3877613" cy="514500"/>
            <a:chOff x="323413" y="2062300"/>
            <a:chExt cx="3877613" cy="514500"/>
          </a:xfrm>
        </p:grpSpPr>
        <p:sp>
          <p:nvSpPr>
            <p:cNvPr id="711" name="Google Shape;711;p74"/>
            <p:cNvSpPr txBox="1"/>
            <p:nvPr/>
          </p:nvSpPr>
          <p:spPr>
            <a:xfrm>
              <a:off x="842225" y="2062300"/>
              <a:ext cx="3358800" cy="5145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GB" sz="1000" b="1">
                  <a:solidFill>
                    <a:srgbClr val="8E4EEF"/>
                  </a:solidFill>
                  <a:latin typeface="Inter"/>
                  <a:ea typeface="Inter"/>
                  <a:cs typeface="Inter"/>
                  <a:sym typeface="Inter"/>
                </a:rPr>
                <a:t>Text-to-Speech</a:t>
              </a:r>
              <a:r>
                <a:rPr lang="en-GB" sz="1000">
                  <a:solidFill>
                    <a:srgbClr val="444F66"/>
                  </a:solidFill>
                  <a:latin typeface="Inter"/>
                  <a:ea typeface="Inter"/>
                  <a:cs typeface="Inter"/>
                  <a:sym typeface="Inter"/>
                </a:rPr>
                <a:t> reads on-screen text aloud, which helps to reinforce understanding, increase focus and improve retention</a:t>
              </a:r>
              <a:endParaRPr sz="1000">
                <a:solidFill>
                  <a:srgbClr val="444F66"/>
                </a:solidFill>
                <a:latin typeface="Inter"/>
                <a:ea typeface="Inter"/>
                <a:cs typeface="Inter"/>
                <a:sym typeface="Inter"/>
              </a:endParaRPr>
            </a:p>
          </p:txBody>
        </p:sp>
        <p:pic>
          <p:nvPicPr>
            <p:cNvPr id="712" name="Google Shape;712;p74"/>
            <p:cNvPicPr preferRelativeResize="0"/>
            <p:nvPr/>
          </p:nvPicPr>
          <p:blipFill>
            <a:blip r:embed="rId3">
              <a:alphaModFix/>
            </a:blip>
            <a:stretch>
              <a:fillRect/>
            </a:stretch>
          </p:blipFill>
          <p:spPr>
            <a:xfrm>
              <a:off x="323413" y="2073153"/>
              <a:ext cx="432000" cy="432000"/>
            </a:xfrm>
            <a:prstGeom prst="rect">
              <a:avLst/>
            </a:prstGeom>
            <a:noFill/>
            <a:ln>
              <a:noFill/>
            </a:ln>
          </p:spPr>
        </p:pic>
      </p:grpSp>
      <p:grpSp>
        <p:nvGrpSpPr>
          <p:cNvPr id="713" name="Google Shape;713;p74"/>
          <p:cNvGrpSpPr/>
          <p:nvPr/>
        </p:nvGrpSpPr>
        <p:grpSpPr>
          <a:xfrm>
            <a:off x="4722288" y="2873488"/>
            <a:ext cx="4001812" cy="514500"/>
            <a:chOff x="4722288" y="2797288"/>
            <a:chExt cx="4001812" cy="514500"/>
          </a:xfrm>
        </p:grpSpPr>
        <p:sp>
          <p:nvSpPr>
            <p:cNvPr id="714" name="Google Shape;714;p74"/>
            <p:cNvSpPr txBox="1"/>
            <p:nvPr/>
          </p:nvSpPr>
          <p:spPr>
            <a:xfrm>
              <a:off x="5365300" y="2797288"/>
              <a:ext cx="3358800" cy="5145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GB" sz="1000" b="1">
                  <a:solidFill>
                    <a:srgbClr val="8E4EEF"/>
                  </a:solidFill>
                  <a:latin typeface="Inter"/>
                  <a:ea typeface="Inter"/>
                  <a:cs typeface="Inter"/>
                  <a:sym typeface="Inter"/>
                </a:rPr>
                <a:t>Audio Maker</a:t>
              </a:r>
              <a:r>
                <a:rPr lang="en-GB" sz="1000">
                  <a:solidFill>
                    <a:srgbClr val="444F66"/>
                  </a:solidFill>
                  <a:latin typeface="Inter"/>
                  <a:ea typeface="Inter"/>
                  <a:cs typeface="Inter"/>
                  <a:sym typeface="Inter"/>
                </a:rPr>
                <a:t> converts large documents into MP3 files for listening on-the-go</a:t>
              </a:r>
              <a:endParaRPr sz="1000">
                <a:solidFill>
                  <a:srgbClr val="444F66"/>
                </a:solidFill>
                <a:latin typeface="Inter"/>
                <a:ea typeface="Inter"/>
                <a:cs typeface="Inter"/>
                <a:sym typeface="Inter"/>
              </a:endParaRPr>
            </a:p>
          </p:txBody>
        </p:sp>
        <p:pic>
          <p:nvPicPr>
            <p:cNvPr id="715" name="Google Shape;715;p74" descr="Audio Maker icon. A document with headphones on top"/>
            <p:cNvPicPr preferRelativeResize="0"/>
            <p:nvPr/>
          </p:nvPicPr>
          <p:blipFill>
            <a:blip r:embed="rId4">
              <a:alphaModFix/>
            </a:blip>
            <a:stretch>
              <a:fillRect/>
            </a:stretch>
          </p:blipFill>
          <p:spPr>
            <a:xfrm>
              <a:off x="4722288" y="2808141"/>
              <a:ext cx="496800" cy="432000"/>
            </a:xfrm>
            <a:prstGeom prst="rect">
              <a:avLst/>
            </a:prstGeom>
            <a:noFill/>
            <a:ln>
              <a:noFill/>
            </a:ln>
          </p:spPr>
        </p:pic>
      </p:grpSp>
      <p:grpSp>
        <p:nvGrpSpPr>
          <p:cNvPr id="716" name="Google Shape;716;p74" descr="Check It tick icon"/>
          <p:cNvGrpSpPr/>
          <p:nvPr/>
        </p:nvGrpSpPr>
        <p:grpSpPr>
          <a:xfrm>
            <a:off x="379728" y="2871413"/>
            <a:ext cx="3924542" cy="514500"/>
            <a:chOff x="276483" y="2795213"/>
            <a:chExt cx="3924542" cy="514500"/>
          </a:xfrm>
        </p:grpSpPr>
        <p:sp>
          <p:nvSpPr>
            <p:cNvPr id="717" name="Google Shape;717;p74"/>
            <p:cNvSpPr txBox="1"/>
            <p:nvPr/>
          </p:nvSpPr>
          <p:spPr>
            <a:xfrm>
              <a:off x="842225" y="2795213"/>
              <a:ext cx="3358800" cy="5145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GB" sz="1000" b="1">
                  <a:solidFill>
                    <a:srgbClr val="8E4EEF"/>
                  </a:solidFill>
                  <a:latin typeface="Inter"/>
                  <a:ea typeface="Inter"/>
                  <a:cs typeface="Inter"/>
                  <a:sym typeface="Inter"/>
                </a:rPr>
                <a:t>Check It </a:t>
              </a:r>
              <a:r>
                <a:rPr lang="en-GB" sz="1000">
                  <a:solidFill>
                    <a:srgbClr val="444F66"/>
                  </a:solidFill>
                  <a:latin typeface="Inter"/>
                  <a:ea typeface="Inter"/>
                  <a:cs typeface="Inter"/>
                  <a:sym typeface="Inter"/>
                </a:rPr>
                <a:t>reduces writing errors with an advanced grammar, spelling and homophones checker</a:t>
              </a:r>
              <a:endParaRPr sz="1000">
                <a:solidFill>
                  <a:srgbClr val="444F66"/>
                </a:solidFill>
                <a:latin typeface="Inter"/>
                <a:ea typeface="Inter"/>
                <a:cs typeface="Inter"/>
                <a:sym typeface="Inter"/>
              </a:endParaRPr>
            </a:p>
          </p:txBody>
        </p:sp>
        <p:pic>
          <p:nvPicPr>
            <p:cNvPr id="718" name="Google Shape;718;p74"/>
            <p:cNvPicPr preferRelativeResize="0"/>
            <p:nvPr/>
          </p:nvPicPr>
          <p:blipFill>
            <a:blip r:embed="rId5">
              <a:alphaModFix/>
            </a:blip>
            <a:stretch>
              <a:fillRect/>
            </a:stretch>
          </p:blipFill>
          <p:spPr>
            <a:xfrm>
              <a:off x="276483" y="2830389"/>
              <a:ext cx="432000" cy="432000"/>
            </a:xfrm>
            <a:prstGeom prst="rect">
              <a:avLst/>
            </a:prstGeom>
            <a:noFill/>
            <a:ln>
              <a:noFill/>
            </a:ln>
          </p:spPr>
        </p:pic>
      </p:grpSp>
      <p:grpSp>
        <p:nvGrpSpPr>
          <p:cNvPr id="719" name="Google Shape;719;p74"/>
          <p:cNvGrpSpPr/>
          <p:nvPr/>
        </p:nvGrpSpPr>
        <p:grpSpPr>
          <a:xfrm>
            <a:off x="4754688" y="2062288"/>
            <a:ext cx="3969412" cy="514500"/>
            <a:chOff x="4754688" y="2062288"/>
            <a:chExt cx="3969412" cy="514500"/>
          </a:xfrm>
        </p:grpSpPr>
        <p:sp>
          <p:nvSpPr>
            <p:cNvPr id="720" name="Google Shape;720;p74"/>
            <p:cNvSpPr txBox="1"/>
            <p:nvPr/>
          </p:nvSpPr>
          <p:spPr>
            <a:xfrm>
              <a:off x="5365300" y="2062288"/>
              <a:ext cx="3358800" cy="5145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GB" sz="1000" b="1">
                  <a:solidFill>
                    <a:srgbClr val="8E4EEF"/>
                  </a:solidFill>
                  <a:latin typeface="Inter"/>
                  <a:ea typeface="Inter"/>
                  <a:cs typeface="Inter"/>
                  <a:sym typeface="Inter"/>
                </a:rPr>
                <a:t>Highlights</a:t>
              </a:r>
              <a:r>
                <a:rPr lang="en-GB" sz="1000">
                  <a:solidFill>
                    <a:srgbClr val="444F66"/>
                  </a:solidFill>
                  <a:latin typeface="Inter"/>
                  <a:ea typeface="Inter"/>
                  <a:cs typeface="Inter"/>
                  <a:sym typeface="Inter"/>
                </a:rPr>
                <a:t> allows users to collect digital content from multiple sources, with automatic source referencing</a:t>
              </a:r>
              <a:endParaRPr sz="1000">
                <a:solidFill>
                  <a:srgbClr val="444F66"/>
                </a:solidFill>
                <a:latin typeface="Inter"/>
                <a:ea typeface="Inter"/>
                <a:cs typeface="Inter"/>
                <a:sym typeface="Inter"/>
              </a:endParaRPr>
            </a:p>
          </p:txBody>
        </p:sp>
        <p:pic>
          <p:nvPicPr>
            <p:cNvPr id="721" name="Google Shape;721;p74" descr="Highlights highlighter icon"/>
            <p:cNvPicPr preferRelativeResize="0"/>
            <p:nvPr/>
          </p:nvPicPr>
          <p:blipFill>
            <a:blip r:embed="rId6">
              <a:alphaModFix/>
            </a:blip>
            <a:stretch>
              <a:fillRect/>
            </a:stretch>
          </p:blipFill>
          <p:spPr>
            <a:xfrm>
              <a:off x="4754688" y="2097464"/>
              <a:ext cx="432000" cy="432000"/>
            </a:xfrm>
            <a:prstGeom prst="rect">
              <a:avLst/>
            </a:prstGeom>
            <a:noFill/>
            <a:ln>
              <a:noFill/>
            </a:ln>
          </p:spPr>
        </p:pic>
      </p:grpSp>
      <p:grpSp>
        <p:nvGrpSpPr>
          <p:cNvPr id="722" name="Google Shape;722;p74" descr="Word prediction stamp icon"/>
          <p:cNvGrpSpPr/>
          <p:nvPr/>
        </p:nvGrpSpPr>
        <p:grpSpPr>
          <a:xfrm>
            <a:off x="436044" y="3566850"/>
            <a:ext cx="3868227" cy="464400"/>
            <a:chOff x="332798" y="3566850"/>
            <a:chExt cx="3868227" cy="464400"/>
          </a:xfrm>
        </p:grpSpPr>
        <p:sp>
          <p:nvSpPr>
            <p:cNvPr id="723" name="Google Shape;723;p74"/>
            <p:cNvSpPr txBox="1"/>
            <p:nvPr/>
          </p:nvSpPr>
          <p:spPr>
            <a:xfrm>
              <a:off x="842225" y="3566850"/>
              <a:ext cx="3358800" cy="4644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GB" sz="1000" b="1">
                  <a:solidFill>
                    <a:srgbClr val="8E4EEF"/>
                  </a:solidFill>
                  <a:latin typeface="Inter"/>
                  <a:ea typeface="Inter"/>
                  <a:cs typeface="Inter"/>
                  <a:sym typeface="Inter"/>
                </a:rPr>
                <a:t>Word Prediction</a:t>
              </a:r>
              <a:r>
                <a:rPr lang="en-GB" sz="1000">
                  <a:solidFill>
                    <a:srgbClr val="444F66"/>
                  </a:solidFill>
                  <a:latin typeface="Inter"/>
                  <a:ea typeface="Inter"/>
                  <a:cs typeface="Inter"/>
                  <a:sym typeface="Inter"/>
                </a:rPr>
                <a:t> intuitively predicts word entry, helping employees to maintain focus and flow</a:t>
              </a:r>
              <a:endParaRPr sz="1000">
                <a:solidFill>
                  <a:srgbClr val="444F66"/>
                </a:solidFill>
                <a:latin typeface="Inter"/>
                <a:ea typeface="Inter"/>
                <a:cs typeface="Inter"/>
                <a:sym typeface="Inter"/>
              </a:endParaRPr>
            </a:p>
          </p:txBody>
        </p:sp>
        <p:pic>
          <p:nvPicPr>
            <p:cNvPr id="724" name="Google Shape;724;p74"/>
            <p:cNvPicPr preferRelativeResize="0"/>
            <p:nvPr/>
          </p:nvPicPr>
          <p:blipFill>
            <a:blip r:embed="rId7">
              <a:alphaModFix/>
            </a:blip>
            <a:stretch>
              <a:fillRect/>
            </a:stretch>
          </p:blipFill>
          <p:spPr>
            <a:xfrm>
              <a:off x="332798" y="3587624"/>
              <a:ext cx="432000" cy="432000"/>
            </a:xfrm>
            <a:prstGeom prst="rect">
              <a:avLst/>
            </a:prstGeom>
            <a:noFill/>
            <a:ln>
              <a:noFill/>
            </a:ln>
          </p:spPr>
        </p:pic>
      </p:grpSp>
      <p:grpSp>
        <p:nvGrpSpPr>
          <p:cNvPr id="725" name="Google Shape;725;p74"/>
          <p:cNvGrpSpPr/>
          <p:nvPr/>
        </p:nvGrpSpPr>
        <p:grpSpPr>
          <a:xfrm>
            <a:off x="4754688" y="3633664"/>
            <a:ext cx="3969412" cy="464400"/>
            <a:chOff x="4754688" y="3566850"/>
            <a:chExt cx="3969412" cy="464400"/>
          </a:xfrm>
        </p:grpSpPr>
        <p:sp>
          <p:nvSpPr>
            <p:cNvPr id="726" name="Google Shape;726;p74"/>
            <p:cNvSpPr txBox="1"/>
            <p:nvPr/>
          </p:nvSpPr>
          <p:spPr>
            <a:xfrm>
              <a:off x="5365300" y="3566850"/>
              <a:ext cx="3358800" cy="4644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GB" sz="1000" b="1">
                  <a:solidFill>
                    <a:srgbClr val="8E4EEF"/>
                  </a:solidFill>
                  <a:latin typeface="Inter"/>
                  <a:ea typeface="Inter"/>
                  <a:cs typeface="Inter"/>
                  <a:sym typeface="Inter"/>
                </a:rPr>
                <a:t>Voice Notes</a:t>
              </a:r>
              <a:r>
                <a:rPr lang="en-GB" sz="1000">
                  <a:solidFill>
                    <a:srgbClr val="444F66"/>
                  </a:solidFill>
                  <a:latin typeface="Inter"/>
                  <a:ea typeface="Inter"/>
                  <a:cs typeface="Inter"/>
                  <a:sym typeface="Inter"/>
                </a:rPr>
                <a:t> allows employees to provide detailed feedback more easily and faster</a:t>
              </a:r>
              <a:endParaRPr sz="1000">
                <a:solidFill>
                  <a:srgbClr val="444F66"/>
                </a:solidFill>
                <a:latin typeface="Inter"/>
                <a:ea typeface="Inter"/>
                <a:cs typeface="Inter"/>
                <a:sym typeface="Inter"/>
              </a:endParaRPr>
            </a:p>
          </p:txBody>
        </p:sp>
        <p:pic>
          <p:nvPicPr>
            <p:cNvPr id="727" name="Google Shape;727;p74" descr="Voice Notes icon. A comment box with a play icon"/>
            <p:cNvPicPr preferRelativeResize="0"/>
            <p:nvPr/>
          </p:nvPicPr>
          <p:blipFill>
            <a:blip r:embed="rId8">
              <a:alphaModFix/>
            </a:blip>
            <a:stretch>
              <a:fillRect/>
            </a:stretch>
          </p:blipFill>
          <p:spPr>
            <a:xfrm>
              <a:off x="4754688" y="3587624"/>
              <a:ext cx="432000" cy="432000"/>
            </a:xfrm>
            <a:prstGeom prst="rect">
              <a:avLst/>
            </a:prstGeom>
            <a:noFill/>
            <a:ln>
              <a:noFill/>
            </a:ln>
          </p:spPr>
        </p:pic>
      </p:grpSp>
      <p:grpSp>
        <p:nvGrpSpPr>
          <p:cNvPr id="728" name="Google Shape;728;p74" descr="Screen Masking computer icon with a line across the screen"/>
          <p:cNvGrpSpPr/>
          <p:nvPr/>
        </p:nvGrpSpPr>
        <p:grpSpPr>
          <a:xfrm>
            <a:off x="379728" y="4342761"/>
            <a:ext cx="3924542" cy="472714"/>
            <a:chOff x="276483" y="4304145"/>
            <a:chExt cx="3924542" cy="472714"/>
          </a:xfrm>
        </p:grpSpPr>
        <p:sp>
          <p:nvSpPr>
            <p:cNvPr id="729" name="Google Shape;729;p74"/>
            <p:cNvSpPr txBox="1"/>
            <p:nvPr/>
          </p:nvSpPr>
          <p:spPr>
            <a:xfrm>
              <a:off x="842225" y="4304145"/>
              <a:ext cx="3358800" cy="4644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GB" sz="1000" b="1">
                  <a:solidFill>
                    <a:srgbClr val="8E4EEF"/>
                  </a:solidFill>
                  <a:latin typeface="Inter"/>
                  <a:ea typeface="Inter"/>
                  <a:cs typeface="Inter"/>
                  <a:sym typeface="Inter"/>
                </a:rPr>
                <a:t>Screen Masking</a:t>
              </a:r>
              <a:r>
                <a:rPr lang="en-GB" sz="1000">
                  <a:solidFill>
                    <a:srgbClr val="444F66"/>
                  </a:solidFill>
                  <a:latin typeface="Inter"/>
                  <a:ea typeface="Inter"/>
                  <a:cs typeface="Inter"/>
                  <a:sym typeface="Inter"/>
                </a:rPr>
                <a:t> with reading pane reduces visual stress and improves focus</a:t>
              </a:r>
              <a:endParaRPr sz="1000">
                <a:solidFill>
                  <a:srgbClr val="444F66"/>
                </a:solidFill>
                <a:latin typeface="Inter"/>
                <a:ea typeface="Inter"/>
                <a:cs typeface="Inter"/>
                <a:sym typeface="Inter"/>
              </a:endParaRPr>
            </a:p>
          </p:txBody>
        </p:sp>
        <p:pic>
          <p:nvPicPr>
            <p:cNvPr id="730" name="Google Shape;730;p74"/>
            <p:cNvPicPr preferRelativeResize="0"/>
            <p:nvPr/>
          </p:nvPicPr>
          <p:blipFill>
            <a:blip r:embed="rId9">
              <a:alphaModFix/>
            </a:blip>
            <a:stretch>
              <a:fillRect/>
            </a:stretch>
          </p:blipFill>
          <p:spPr>
            <a:xfrm>
              <a:off x="276483" y="4344859"/>
              <a:ext cx="432000" cy="432000"/>
            </a:xfrm>
            <a:prstGeom prst="rect">
              <a:avLst/>
            </a:prstGeom>
            <a:noFill/>
            <a:ln>
              <a:noFill/>
            </a:ln>
          </p:spPr>
        </p:pic>
      </p:grpSp>
      <p:grpSp>
        <p:nvGrpSpPr>
          <p:cNvPr id="731" name="Google Shape;731;p74"/>
          <p:cNvGrpSpPr/>
          <p:nvPr/>
        </p:nvGrpSpPr>
        <p:grpSpPr>
          <a:xfrm>
            <a:off x="4754688" y="4351075"/>
            <a:ext cx="3969412" cy="464400"/>
            <a:chOff x="4754688" y="4351075"/>
            <a:chExt cx="3969412" cy="464400"/>
          </a:xfrm>
        </p:grpSpPr>
        <p:sp>
          <p:nvSpPr>
            <p:cNvPr id="732" name="Google Shape;732;p74"/>
            <p:cNvSpPr txBox="1"/>
            <p:nvPr/>
          </p:nvSpPr>
          <p:spPr>
            <a:xfrm>
              <a:off x="5365300" y="4351075"/>
              <a:ext cx="3358800" cy="4644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GB" sz="1000" b="1">
                  <a:solidFill>
                    <a:srgbClr val="8E4EEF"/>
                  </a:solidFill>
                  <a:latin typeface="Inter"/>
                  <a:ea typeface="Inter"/>
                  <a:cs typeface="Inter"/>
                  <a:sym typeface="Inter"/>
                </a:rPr>
                <a:t>Scan</a:t>
              </a:r>
              <a:r>
                <a:rPr lang="en-GB" sz="1000">
                  <a:solidFill>
                    <a:srgbClr val="444F66"/>
                  </a:solidFill>
                  <a:latin typeface="Inter"/>
                  <a:ea typeface="Inter"/>
                  <a:cs typeface="Inter"/>
                  <a:sym typeface="Inter"/>
                </a:rPr>
                <a:t> converts paper documents and inaccessible PDFs into accessible digital documents</a:t>
              </a:r>
              <a:endParaRPr sz="1000">
                <a:solidFill>
                  <a:srgbClr val="444F66"/>
                </a:solidFill>
                <a:latin typeface="Inter"/>
                <a:ea typeface="Inter"/>
                <a:cs typeface="Inter"/>
                <a:sym typeface="Inter"/>
              </a:endParaRPr>
            </a:p>
          </p:txBody>
        </p:sp>
        <p:pic>
          <p:nvPicPr>
            <p:cNvPr id="733" name="Google Shape;733;p74" descr="Scan scanner icon"/>
            <p:cNvPicPr preferRelativeResize="0"/>
            <p:nvPr/>
          </p:nvPicPr>
          <p:blipFill>
            <a:blip r:embed="rId10">
              <a:alphaModFix/>
            </a:blip>
            <a:stretch>
              <a:fillRect/>
            </a:stretch>
          </p:blipFill>
          <p:spPr>
            <a:xfrm>
              <a:off x="4754688" y="4373017"/>
              <a:ext cx="432000" cy="432000"/>
            </a:xfrm>
            <a:prstGeom prst="rect">
              <a:avLst/>
            </a:prstGeom>
            <a:noFill/>
            <a:ln>
              <a:noFill/>
            </a:ln>
          </p:spPr>
        </p:pic>
      </p:grpSp>
      <p:pic>
        <p:nvPicPr>
          <p:cNvPr id="734" name="Google Shape;734;p74" descr="Read&amp;Write toolbar with feature icons "/>
          <p:cNvPicPr preferRelativeResize="0"/>
          <p:nvPr/>
        </p:nvPicPr>
        <p:blipFill>
          <a:blip r:embed="rId11">
            <a:alphaModFix/>
          </a:blip>
          <a:stretch>
            <a:fillRect/>
          </a:stretch>
        </p:blipFill>
        <p:spPr>
          <a:xfrm>
            <a:off x="621079" y="1058900"/>
            <a:ext cx="6564588" cy="589800"/>
          </a:xfrm>
          <a:prstGeom prst="rect">
            <a:avLst/>
          </a:prstGeom>
          <a:noFill/>
          <a:ln>
            <a:noFill/>
          </a:ln>
        </p:spPr>
      </p:pic>
      <p:pic>
        <p:nvPicPr>
          <p:cNvPr id="735" name="Google Shape;735;p74" descr="Read&amp;Write purple jigsaw logo"/>
          <p:cNvPicPr preferRelativeResize="0"/>
          <p:nvPr/>
        </p:nvPicPr>
        <p:blipFill>
          <a:blip r:embed="rId12">
            <a:alphaModFix/>
          </a:blip>
          <a:stretch>
            <a:fillRect/>
          </a:stretch>
        </p:blipFill>
        <p:spPr>
          <a:xfrm>
            <a:off x="8286900" y="321025"/>
            <a:ext cx="548700" cy="548700"/>
          </a:xfrm>
          <a:prstGeom prst="rect">
            <a:avLst/>
          </a:prstGeom>
          <a:noFill/>
          <a:ln>
            <a:noFill/>
          </a:ln>
          <a:effectLst>
            <a:outerShdw blurRad="242888" dist="19050" dir="5400000" algn="bl" rotWithShape="0">
              <a:srgbClr val="000000">
                <a:alpha val="17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9"/>
        <p:cNvGrpSpPr/>
        <p:nvPr/>
      </p:nvGrpSpPr>
      <p:grpSpPr>
        <a:xfrm>
          <a:off x="0" y="0"/>
          <a:ext cx="0" cy="0"/>
          <a:chOff x="0" y="0"/>
          <a:chExt cx="0" cy="0"/>
        </a:xfrm>
      </p:grpSpPr>
      <p:sp>
        <p:nvSpPr>
          <p:cNvPr id="740" name="Google Shape;740;p75"/>
          <p:cNvSpPr/>
          <p:nvPr/>
        </p:nvSpPr>
        <p:spPr>
          <a:xfrm>
            <a:off x="0" y="-42100"/>
            <a:ext cx="9178500" cy="29268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17</a:t>
            </a:fld>
            <a:endParaRPr/>
          </a:p>
        </p:txBody>
      </p:sp>
      <p:sp>
        <p:nvSpPr>
          <p:cNvPr id="742" name="Google Shape;742;p75"/>
          <p:cNvSpPr txBox="1"/>
          <p:nvPr/>
        </p:nvSpPr>
        <p:spPr>
          <a:xfrm>
            <a:off x="611950" y="3852046"/>
            <a:ext cx="9144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Rewind</a:t>
            </a:r>
            <a:endParaRPr sz="1150" b="1">
              <a:solidFill>
                <a:srgbClr val="444F66"/>
              </a:solidFill>
              <a:latin typeface="Inter"/>
              <a:ea typeface="Inter"/>
              <a:cs typeface="Inter"/>
              <a:sym typeface="Inter"/>
            </a:endParaRPr>
          </a:p>
        </p:txBody>
      </p:sp>
      <p:sp>
        <p:nvSpPr>
          <p:cNvPr id="743" name="Google Shape;743;p75"/>
          <p:cNvSpPr txBox="1"/>
          <p:nvPr/>
        </p:nvSpPr>
        <p:spPr>
          <a:xfrm>
            <a:off x="1413675" y="3852046"/>
            <a:ext cx="12183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Play</a:t>
            </a:r>
            <a:endParaRPr sz="1150" b="1">
              <a:solidFill>
                <a:srgbClr val="444F66"/>
              </a:solidFill>
              <a:latin typeface="Inter"/>
              <a:ea typeface="Inter"/>
              <a:cs typeface="Inter"/>
              <a:sym typeface="Inter"/>
            </a:endParaRPr>
          </a:p>
        </p:txBody>
      </p:sp>
      <p:sp>
        <p:nvSpPr>
          <p:cNvPr id="744" name="Google Shape;744;p75"/>
          <p:cNvSpPr txBox="1"/>
          <p:nvPr/>
        </p:nvSpPr>
        <p:spPr>
          <a:xfrm>
            <a:off x="2355263" y="3852046"/>
            <a:ext cx="11439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Pause</a:t>
            </a:r>
            <a:endParaRPr sz="1150" b="1">
              <a:solidFill>
                <a:srgbClr val="444F66"/>
              </a:solidFill>
              <a:latin typeface="Inter"/>
              <a:ea typeface="Inter"/>
              <a:cs typeface="Inter"/>
              <a:sym typeface="Inter"/>
            </a:endParaRPr>
          </a:p>
        </p:txBody>
      </p:sp>
      <p:sp>
        <p:nvSpPr>
          <p:cNvPr id="745" name="Google Shape;745;p75"/>
          <p:cNvSpPr txBox="1"/>
          <p:nvPr/>
        </p:nvSpPr>
        <p:spPr>
          <a:xfrm>
            <a:off x="3316063" y="3852046"/>
            <a:ext cx="11439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Forward</a:t>
            </a:r>
            <a:endParaRPr sz="1150" b="1">
              <a:solidFill>
                <a:srgbClr val="444F66"/>
              </a:solidFill>
              <a:latin typeface="Inter"/>
              <a:ea typeface="Inter"/>
              <a:cs typeface="Inter"/>
              <a:sym typeface="Inter"/>
            </a:endParaRPr>
          </a:p>
        </p:txBody>
      </p:sp>
      <p:sp>
        <p:nvSpPr>
          <p:cNvPr id="746" name="Google Shape;746;p75"/>
          <p:cNvSpPr txBox="1"/>
          <p:nvPr/>
        </p:nvSpPr>
        <p:spPr>
          <a:xfrm>
            <a:off x="4297988" y="3852046"/>
            <a:ext cx="12183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Stop</a:t>
            </a:r>
            <a:endParaRPr sz="1200" b="1">
              <a:solidFill>
                <a:srgbClr val="444F66"/>
              </a:solidFill>
              <a:latin typeface="Inter"/>
              <a:ea typeface="Inter"/>
              <a:cs typeface="Inter"/>
              <a:sym typeface="Inter"/>
            </a:endParaRPr>
          </a:p>
        </p:txBody>
      </p:sp>
      <p:sp>
        <p:nvSpPr>
          <p:cNvPr id="747" name="Google Shape;747;p75"/>
          <p:cNvSpPr txBox="1">
            <a:spLocks noGrp="1"/>
          </p:cNvSpPr>
          <p:nvPr>
            <p:ph type="title"/>
          </p:nvPr>
        </p:nvSpPr>
        <p:spPr>
          <a:xfrm>
            <a:off x="672800" y="546469"/>
            <a:ext cx="6377100" cy="101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solidFill>
                  <a:srgbClr val="F4F5F6"/>
                </a:solidFill>
                <a:latin typeface="Plus Jakarta Sans"/>
                <a:ea typeface="Plus Jakarta Sans"/>
                <a:cs typeface="Plus Jakarta Sans"/>
                <a:sym typeface="Plus Jakarta Sans"/>
              </a:rPr>
              <a:t>Text to Speech tools</a:t>
            </a:r>
            <a:endParaRPr sz="3600">
              <a:solidFill>
                <a:srgbClr val="F4F5F6"/>
              </a:solidFill>
              <a:latin typeface="Plus Jakarta Sans"/>
              <a:ea typeface="Plus Jakarta Sans"/>
              <a:cs typeface="Plus Jakarta Sans"/>
              <a:sym typeface="Plus Jakarta Sans"/>
            </a:endParaRPr>
          </a:p>
        </p:txBody>
      </p:sp>
      <p:sp>
        <p:nvSpPr>
          <p:cNvPr id="748" name="Google Shape;748;p75"/>
          <p:cNvSpPr txBox="1"/>
          <p:nvPr/>
        </p:nvSpPr>
        <p:spPr>
          <a:xfrm>
            <a:off x="672800" y="1338919"/>
            <a:ext cx="6711600" cy="12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dirty="0">
                <a:solidFill>
                  <a:srgbClr val="F4F5F6"/>
                </a:solidFill>
                <a:latin typeface="Inter"/>
                <a:ea typeface="Inter"/>
                <a:cs typeface="Inter"/>
                <a:sym typeface="Inter"/>
              </a:rPr>
              <a:t>Reads on-screen text aloud, offering an alternative to reading digital text. Hearing text read aloud </a:t>
            </a:r>
            <a:r>
              <a:rPr lang="en-GB" b="1" dirty="0">
                <a:solidFill>
                  <a:srgbClr val="BA8BFF"/>
                </a:solidFill>
                <a:latin typeface="Inter"/>
                <a:ea typeface="Inter"/>
                <a:cs typeface="Inter"/>
                <a:sym typeface="Inter"/>
              </a:rPr>
              <a:t>reinforces understanding, increases focus and improves retention</a:t>
            </a:r>
            <a:r>
              <a:rPr lang="en-GB" dirty="0">
                <a:solidFill>
                  <a:srgbClr val="F4F5F6"/>
                </a:solidFill>
                <a:latin typeface="Inter"/>
                <a:ea typeface="Inter"/>
                <a:cs typeface="Inter"/>
                <a:sym typeface="Inter"/>
              </a:rPr>
              <a:t>. It’s also a powerful proofreading tool.</a:t>
            </a:r>
            <a:endParaRPr sz="1350" dirty="0">
              <a:solidFill>
                <a:srgbClr val="F4F5F6"/>
              </a:solidFill>
              <a:latin typeface="Inter"/>
              <a:ea typeface="Inter"/>
              <a:cs typeface="Inter"/>
              <a:sym typeface="Inter"/>
            </a:endParaRPr>
          </a:p>
        </p:txBody>
      </p:sp>
      <p:pic>
        <p:nvPicPr>
          <p:cNvPr id="749" name="Google Shape;749;p75" descr="Rewind icon, 2 arrows pointing left"/>
          <p:cNvPicPr preferRelativeResize="0"/>
          <p:nvPr/>
        </p:nvPicPr>
        <p:blipFill>
          <a:blip r:embed="rId3">
            <a:alphaModFix/>
          </a:blip>
          <a:stretch>
            <a:fillRect/>
          </a:stretch>
        </p:blipFill>
        <p:spPr>
          <a:xfrm>
            <a:off x="886098" y="3405047"/>
            <a:ext cx="432925" cy="265959"/>
          </a:xfrm>
          <a:prstGeom prst="rect">
            <a:avLst/>
          </a:prstGeom>
          <a:noFill/>
          <a:ln>
            <a:noFill/>
          </a:ln>
        </p:spPr>
      </p:pic>
      <p:pic>
        <p:nvPicPr>
          <p:cNvPr id="750" name="Google Shape;750;p75" descr="Play icon"/>
          <p:cNvPicPr preferRelativeResize="0"/>
          <p:nvPr/>
        </p:nvPicPr>
        <p:blipFill>
          <a:blip r:embed="rId4">
            <a:alphaModFix/>
          </a:blip>
          <a:stretch>
            <a:fillRect/>
          </a:stretch>
        </p:blipFill>
        <p:spPr>
          <a:xfrm>
            <a:off x="1933421" y="3382054"/>
            <a:ext cx="252931" cy="311943"/>
          </a:xfrm>
          <a:prstGeom prst="rect">
            <a:avLst/>
          </a:prstGeom>
          <a:noFill/>
          <a:ln>
            <a:noFill/>
          </a:ln>
        </p:spPr>
      </p:pic>
      <p:pic>
        <p:nvPicPr>
          <p:cNvPr id="751" name="Google Shape;751;p75" descr="Pause icon"/>
          <p:cNvPicPr preferRelativeResize="0"/>
          <p:nvPr/>
        </p:nvPicPr>
        <p:blipFill>
          <a:blip r:embed="rId5">
            <a:alphaModFix/>
          </a:blip>
          <a:stretch>
            <a:fillRect/>
          </a:stretch>
        </p:blipFill>
        <p:spPr>
          <a:xfrm>
            <a:off x="2800749" y="3376064"/>
            <a:ext cx="252931" cy="323924"/>
          </a:xfrm>
          <a:prstGeom prst="rect">
            <a:avLst/>
          </a:prstGeom>
          <a:noFill/>
          <a:ln>
            <a:noFill/>
          </a:ln>
        </p:spPr>
      </p:pic>
      <p:pic>
        <p:nvPicPr>
          <p:cNvPr id="752" name="Google Shape;752;p75" descr="Fast forward icon, 2 arrows pointing right"/>
          <p:cNvPicPr preferRelativeResize="0"/>
          <p:nvPr/>
        </p:nvPicPr>
        <p:blipFill>
          <a:blip r:embed="rId6">
            <a:alphaModFix/>
          </a:blip>
          <a:stretch>
            <a:fillRect/>
          </a:stretch>
        </p:blipFill>
        <p:spPr>
          <a:xfrm>
            <a:off x="3668077" y="3402915"/>
            <a:ext cx="439904" cy="270223"/>
          </a:xfrm>
          <a:prstGeom prst="rect">
            <a:avLst/>
          </a:prstGeom>
          <a:noFill/>
          <a:ln>
            <a:noFill/>
          </a:ln>
        </p:spPr>
      </p:pic>
      <p:pic>
        <p:nvPicPr>
          <p:cNvPr id="753" name="Google Shape;753;p75" descr="Stop icon, a square"/>
          <p:cNvPicPr preferRelativeResize="0"/>
          <p:nvPr/>
        </p:nvPicPr>
        <p:blipFill>
          <a:blip r:embed="rId7">
            <a:alphaModFix/>
          </a:blip>
          <a:stretch>
            <a:fillRect/>
          </a:stretch>
        </p:blipFill>
        <p:spPr>
          <a:xfrm>
            <a:off x="4722378" y="3353256"/>
            <a:ext cx="369546" cy="369540"/>
          </a:xfrm>
          <a:prstGeom prst="rect">
            <a:avLst/>
          </a:prstGeom>
          <a:noFill/>
          <a:ln>
            <a:noFill/>
          </a:ln>
        </p:spPr>
      </p:pic>
      <p:sp>
        <p:nvSpPr>
          <p:cNvPr id="754" name="Google Shape;754;p75"/>
          <p:cNvSpPr txBox="1"/>
          <p:nvPr/>
        </p:nvSpPr>
        <p:spPr>
          <a:xfrm>
            <a:off x="9343000" y="414950"/>
            <a:ext cx="19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FFFFFF"/>
                </a:solidFill>
                <a:latin typeface="Open Sans"/>
                <a:ea typeface="Open Sans"/>
                <a:cs typeface="Open Sans"/>
                <a:sym typeface="Open Sans"/>
              </a:rPr>
              <a:t>#ReadAndWriteWork</a:t>
            </a:r>
            <a:endParaRPr>
              <a:solidFill>
                <a:srgbClr val="FFFFFF"/>
              </a:solidFill>
              <a:latin typeface="Open Sans"/>
              <a:ea typeface="Open Sans"/>
              <a:cs typeface="Open Sans"/>
              <a:sym typeface="Open Sans"/>
            </a:endParaRPr>
          </a:p>
        </p:txBody>
      </p:sp>
      <p:pic>
        <p:nvPicPr>
          <p:cNvPr id="755" name="Google Shape;755;p75" descr="Read&amp;Write purple jigsaw logo"/>
          <p:cNvPicPr preferRelativeResize="0"/>
          <p:nvPr/>
        </p:nvPicPr>
        <p:blipFill>
          <a:blip r:embed="rId8">
            <a:alphaModFix/>
          </a:blip>
          <a:stretch>
            <a:fillRect/>
          </a:stretch>
        </p:blipFill>
        <p:spPr>
          <a:xfrm>
            <a:off x="8286900" y="321025"/>
            <a:ext cx="548700" cy="548700"/>
          </a:xfrm>
          <a:prstGeom prst="rect">
            <a:avLst/>
          </a:prstGeom>
          <a:noFill/>
          <a:ln>
            <a:noFill/>
          </a:ln>
          <a:effectLst>
            <a:outerShdw blurRad="242888" dist="19050" dir="5400000" algn="bl" rotWithShape="0">
              <a:srgbClr val="000000">
                <a:alpha val="17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9"/>
        <p:cNvGrpSpPr/>
        <p:nvPr/>
      </p:nvGrpSpPr>
      <p:grpSpPr>
        <a:xfrm>
          <a:off x="0" y="0"/>
          <a:ext cx="0" cy="0"/>
          <a:chOff x="0" y="0"/>
          <a:chExt cx="0" cy="0"/>
        </a:xfrm>
      </p:grpSpPr>
      <p:sp>
        <p:nvSpPr>
          <p:cNvPr id="760" name="Google Shape;760;p76"/>
          <p:cNvSpPr/>
          <p:nvPr/>
        </p:nvSpPr>
        <p:spPr>
          <a:xfrm>
            <a:off x="0" y="-42100"/>
            <a:ext cx="9178500" cy="29268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18</a:t>
            </a:fld>
            <a:endParaRPr/>
          </a:p>
        </p:txBody>
      </p:sp>
      <p:grpSp>
        <p:nvGrpSpPr>
          <p:cNvPr id="762" name="Google Shape;762;p76"/>
          <p:cNvGrpSpPr/>
          <p:nvPr/>
        </p:nvGrpSpPr>
        <p:grpSpPr>
          <a:xfrm>
            <a:off x="611950" y="3261775"/>
            <a:ext cx="8239375" cy="1248771"/>
            <a:chOff x="535750" y="2278603"/>
            <a:chExt cx="8239375" cy="1248771"/>
          </a:xfrm>
        </p:grpSpPr>
        <p:pic>
          <p:nvPicPr>
            <p:cNvPr id="763" name="Google Shape;763;p76" descr="Check It tick icon"/>
            <p:cNvPicPr preferRelativeResize="0"/>
            <p:nvPr/>
          </p:nvPicPr>
          <p:blipFill>
            <a:blip r:embed="rId3">
              <a:alphaModFix/>
            </a:blip>
            <a:stretch>
              <a:fillRect/>
            </a:stretch>
          </p:blipFill>
          <p:spPr>
            <a:xfrm>
              <a:off x="776475" y="2278603"/>
              <a:ext cx="432924" cy="505071"/>
            </a:xfrm>
            <a:prstGeom prst="rect">
              <a:avLst/>
            </a:prstGeom>
            <a:noFill/>
            <a:ln>
              <a:noFill/>
            </a:ln>
          </p:spPr>
        </p:pic>
        <p:pic>
          <p:nvPicPr>
            <p:cNvPr id="764" name="Google Shape;764;p76" descr="Ear icon"/>
            <p:cNvPicPr preferRelativeResize="0"/>
            <p:nvPr/>
          </p:nvPicPr>
          <p:blipFill>
            <a:blip r:embed="rId4">
              <a:alphaModFix/>
            </a:blip>
            <a:stretch>
              <a:fillRect/>
            </a:stretch>
          </p:blipFill>
          <p:spPr>
            <a:xfrm>
              <a:off x="1962962" y="2278603"/>
              <a:ext cx="493052" cy="499058"/>
            </a:xfrm>
            <a:prstGeom prst="rect">
              <a:avLst/>
            </a:prstGeom>
            <a:noFill/>
            <a:ln>
              <a:noFill/>
            </a:ln>
          </p:spPr>
        </p:pic>
        <p:pic>
          <p:nvPicPr>
            <p:cNvPr id="765" name="Google Shape;765;p76" descr="Word prediction stamp icon"/>
            <p:cNvPicPr preferRelativeResize="0"/>
            <p:nvPr/>
          </p:nvPicPr>
          <p:blipFill>
            <a:blip r:embed="rId5">
              <a:alphaModFix/>
            </a:blip>
            <a:stretch>
              <a:fillRect/>
            </a:stretch>
          </p:blipFill>
          <p:spPr>
            <a:xfrm>
              <a:off x="3209578" y="2278603"/>
              <a:ext cx="432924" cy="456969"/>
            </a:xfrm>
            <a:prstGeom prst="rect">
              <a:avLst/>
            </a:prstGeom>
            <a:noFill/>
            <a:ln>
              <a:noFill/>
            </a:ln>
          </p:spPr>
        </p:pic>
        <p:pic>
          <p:nvPicPr>
            <p:cNvPr id="766" name="Google Shape;766;p76" descr="Dictionary book icon"/>
            <p:cNvPicPr preferRelativeResize="0"/>
            <p:nvPr/>
          </p:nvPicPr>
          <p:blipFill>
            <a:blip r:embed="rId6">
              <a:alphaModFix/>
            </a:blip>
            <a:stretch>
              <a:fillRect/>
            </a:stretch>
          </p:blipFill>
          <p:spPr>
            <a:xfrm>
              <a:off x="4396065" y="2293639"/>
              <a:ext cx="432924" cy="468994"/>
            </a:xfrm>
            <a:prstGeom prst="rect">
              <a:avLst/>
            </a:prstGeom>
            <a:noFill/>
            <a:ln>
              <a:noFill/>
            </a:ln>
          </p:spPr>
        </p:pic>
        <p:pic>
          <p:nvPicPr>
            <p:cNvPr id="767" name="Google Shape;767;p76" descr="Screenshot Reader icon, a square with a mouse arrow in the corner"/>
            <p:cNvPicPr preferRelativeResize="0"/>
            <p:nvPr/>
          </p:nvPicPr>
          <p:blipFill>
            <a:blip r:embed="rId7">
              <a:alphaModFix/>
            </a:blip>
            <a:stretch>
              <a:fillRect/>
            </a:stretch>
          </p:blipFill>
          <p:spPr>
            <a:xfrm>
              <a:off x="5582552" y="2278603"/>
              <a:ext cx="432924" cy="438931"/>
            </a:xfrm>
            <a:prstGeom prst="rect">
              <a:avLst/>
            </a:prstGeom>
            <a:noFill/>
            <a:ln>
              <a:noFill/>
            </a:ln>
          </p:spPr>
        </p:pic>
        <p:pic>
          <p:nvPicPr>
            <p:cNvPr id="768" name="Google Shape;768;p76" descr="Dictation headphone with speaker icon"/>
            <p:cNvPicPr preferRelativeResize="0"/>
            <p:nvPr/>
          </p:nvPicPr>
          <p:blipFill>
            <a:blip r:embed="rId8">
              <a:alphaModFix/>
            </a:blip>
            <a:stretch>
              <a:fillRect/>
            </a:stretch>
          </p:blipFill>
          <p:spPr>
            <a:xfrm>
              <a:off x="6769039" y="2286027"/>
              <a:ext cx="432924" cy="438931"/>
            </a:xfrm>
            <a:prstGeom prst="rect">
              <a:avLst/>
            </a:prstGeom>
            <a:noFill/>
            <a:ln>
              <a:noFill/>
            </a:ln>
          </p:spPr>
        </p:pic>
        <p:pic>
          <p:nvPicPr>
            <p:cNvPr id="769" name="Google Shape;769;p76" descr="Screen Masking computer icon with a line across the screen"/>
            <p:cNvPicPr preferRelativeResize="0"/>
            <p:nvPr/>
          </p:nvPicPr>
          <p:blipFill>
            <a:blip r:embed="rId9">
              <a:alphaModFix/>
            </a:blip>
            <a:stretch>
              <a:fillRect/>
            </a:stretch>
          </p:blipFill>
          <p:spPr>
            <a:xfrm>
              <a:off x="7955527" y="2286031"/>
              <a:ext cx="420898" cy="378803"/>
            </a:xfrm>
            <a:prstGeom prst="rect">
              <a:avLst/>
            </a:prstGeom>
            <a:noFill/>
            <a:ln>
              <a:noFill/>
            </a:ln>
          </p:spPr>
        </p:pic>
        <p:sp>
          <p:nvSpPr>
            <p:cNvPr id="770" name="Google Shape;770;p76"/>
            <p:cNvSpPr txBox="1"/>
            <p:nvPr/>
          </p:nvSpPr>
          <p:spPr>
            <a:xfrm>
              <a:off x="535750" y="2868874"/>
              <a:ext cx="9144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Check It</a:t>
              </a:r>
              <a:endParaRPr sz="1150" b="1">
                <a:solidFill>
                  <a:srgbClr val="444F66"/>
                </a:solidFill>
                <a:latin typeface="Inter"/>
                <a:ea typeface="Inter"/>
                <a:cs typeface="Inter"/>
                <a:sym typeface="Inter"/>
              </a:endParaRPr>
            </a:p>
          </p:txBody>
        </p:sp>
        <p:sp>
          <p:nvSpPr>
            <p:cNvPr id="771" name="Google Shape;771;p76"/>
            <p:cNvSpPr txBox="1"/>
            <p:nvPr/>
          </p:nvSpPr>
          <p:spPr>
            <a:xfrm>
              <a:off x="1564900" y="2868874"/>
              <a:ext cx="12183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Similar Word Checker</a:t>
              </a:r>
              <a:endParaRPr sz="1150" b="1">
                <a:solidFill>
                  <a:srgbClr val="444F66"/>
                </a:solidFill>
                <a:latin typeface="Inter"/>
                <a:ea typeface="Inter"/>
                <a:cs typeface="Inter"/>
                <a:sym typeface="Inter"/>
              </a:endParaRPr>
            </a:p>
          </p:txBody>
        </p:sp>
        <p:sp>
          <p:nvSpPr>
            <p:cNvPr id="772" name="Google Shape;772;p76"/>
            <p:cNvSpPr txBox="1"/>
            <p:nvPr/>
          </p:nvSpPr>
          <p:spPr>
            <a:xfrm>
              <a:off x="2783100" y="2868874"/>
              <a:ext cx="11439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Prediction</a:t>
              </a:r>
              <a:endParaRPr sz="1150" b="1">
                <a:solidFill>
                  <a:srgbClr val="444F66"/>
                </a:solidFill>
                <a:latin typeface="Inter"/>
                <a:ea typeface="Inter"/>
                <a:cs typeface="Inter"/>
                <a:sym typeface="Inter"/>
              </a:endParaRPr>
            </a:p>
          </p:txBody>
        </p:sp>
        <p:sp>
          <p:nvSpPr>
            <p:cNvPr id="773" name="Google Shape;773;p76"/>
            <p:cNvSpPr txBox="1"/>
            <p:nvPr/>
          </p:nvSpPr>
          <p:spPr>
            <a:xfrm>
              <a:off x="4040588" y="2868874"/>
              <a:ext cx="11439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Dictionary</a:t>
              </a:r>
              <a:endParaRPr sz="1150" b="1">
                <a:solidFill>
                  <a:srgbClr val="444F66"/>
                </a:solidFill>
                <a:latin typeface="Inter"/>
                <a:ea typeface="Inter"/>
                <a:cs typeface="Inter"/>
                <a:sym typeface="Inter"/>
              </a:endParaRPr>
            </a:p>
          </p:txBody>
        </p:sp>
        <p:sp>
          <p:nvSpPr>
            <p:cNvPr id="774" name="Google Shape;774;p76"/>
            <p:cNvSpPr txBox="1"/>
            <p:nvPr/>
          </p:nvSpPr>
          <p:spPr>
            <a:xfrm>
              <a:off x="5189863" y="2868874"/>
              <a:ext cx="12183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Screenshot Reader</a:t>
              </a:r>
              <a:endParaRPr sz="1200" b="1">
                <a:solidFill>
                  <a:srgbClr val="444F66"/>
                </a:solidFill>
                <a:latin typeface="Inter"/>
                <a:ea typeface="Inter"/>
                <a:cs typeface="Inter"/>
                <a:sym typeface="Inter"/>
              </a:endParaRPr>
            </a:p>
          </p:txBody>
        </p:sp>
        <p:sp>
          <p:nvSpPr>
            <p:cNvPr id="775" name="Google Shape;775;p76"/>
            <p:cNvSpPr txBox="1"/>
            <p:nvPr/>
          </p:nvSpPr>
          <p:spPr>
            <a:xfrm>
              <a:off x="6376350" y="2868874"/>
              <a:ext cx="12183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Dictation</a:t>
              </a:r>
              <a:endParaRPr sz="1200" b="1">
                <a:solidFill>
                  <a:srgbClr val="444F66"/>
                </a:solidFill>
                <a:latin typeface="Inter"/>
                <a:ea typeface="Inter"/>
                <a:cs typeface="Inter"/>
                <a:sym typeface="Inter"/>
              </a:endParaRPr>
            </a:p>
          </p:txBody>
        </p:sp>
        <p:sp>
          <p:nvSpPr>
            <p:cNvPr id="776" name="Google Shape;776;p76"/>
            <p:cNvSpPr txBox="1"/>
            <p:nvPr/>
          </p:nvSpPr>
          <p:spPr>
            <a:xfrm>
              <a:off x="7556825" y="2868874"/>
              <a:ext cx="12183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Screen Masking</a:t>
              </a:r>
              <a:endParaRPr sz="1200" b="1">
                <a:solidFill>
                  <a:srgbClr val="444F66"/>
                </a:solidFill>
                <a:latin typeface="Inter"/>
                <a:ea typeface="Inter"/>
                <a:cs typeface="Inter"/>
                <a:sym typeface="Inter"/>
              </a:endParaRPr>
            </a:p>
          </p:txBody>
        </p:sp>
      </p:grpSp>
      <p:sp>
        <p:nvSpPr>
          <p:cNvPr id="777" name="Google Shape;777;p76"/>
          <p:cNvSpPr txBox="1">
            <a:spLocks noGrp="1"/>
          </p:cNvSpPr>
          <p:nvPr>
            <p:ph type="title"/>
          </p:nvPr>
        </p:nvSpPr>
        <p:spPr>
          <a:xfrm>
            <a:off x="672800" y="546469"/>
            <a:ext cx="6377100" cy="101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solidFill>
                  <a:srgbClr val="F4F5F6"/>
                </a:solidFill>
                <a:latin typeface="Plus Jakarta Sans"/>
                <a:ea typeface="Plus Jakarta Sans"/>
                <a:cs typeface="Plus Jakarta Sans"/>
                <a:sym typeface="Plus Jakarta Sans"/>
              </a:rPr>
              <a:t>Neurodiversity tools</a:t>
            </a:r>
            <a:endParaRPr sz="3600">
              <a:solidFill>
                <a:srgbClr val="F4F5F6"/>
              </a:solidFill>
              <a:latin typeface="Plus Jakarta Sans"/>
              <a:ea typeface="Plus Jakarta Sans"/>
              <a:cs typeface="Plus Jakarta Sans"/>
              <a:sym typeface="Plus Jakarta Sans"/>
            </a:endParaRPr>
          </a:p>
        </p:txBody>
      </p:sp>
      <p:sp>
        <p:nvSpPr>
          <p:cNvPr id="778" name="Google Shape;778;p76"/>
          <p:cNvSpPr txBox="1"/>
          <p:nvPr/>
        </p:nvSpPr>
        <p:spPr>
          <a:xfrm>
            <a:off x="672800" y="1392949"/>
            <a:ext cx="6711600" cy="1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rgbClr val="F4F5F6"/>
                </a:solidFill>
                <a:latin typeface="Inter"/>
                <a:ea typeface="Inter"/>
                <a:cs typeface="Inter"/>
                <a:sym typeface="Inter"/>
              </a:rPr>
              <a:t>Support the different ways we understand and are understood. They particularly improve accuracy and confidence for neurodivergent users, but </a:t>
            </a:r>
            <a:r>
              <a:rPr lang="en-GB" b="1" dirty="0">
                <a:solidFill>
                  <a:srgbClr val="BA8BFF"/>
                </a:solidFill>
                <a:latin typeface="Inter"/>
                <a:ea typeface="Inter"/>
                <a:cs typeface="Inter"/>
                <a:sym typeface="Inter"/>
              </a:rPr>
              <a:t>empower all of us to learn and work in the style that suits us best</a:t>
            </a:r>
            <a:r>
              <a:rPr lang="en-GB" dirty="0">
                <a:solidFill>
                  <a:srgbClr val="F4F5F6"/>
                </a:solidFill>
                <a:latin typeface="Inter"/>
                <a:ea typeface="Inter"/>
                <a:cs typeface="Inter"/>
                <a:sym typeface="Inter"/>
              </a:rPr>
              <a:t>.</a:t>
            </a:r>
            <a:endParaRPr dirty="0">
              <a:solidFill>
                <a:srgbClr val="F4F5F6"/>
              </a:solidFill>
              <a:latin typeface="Inter"/>
              <a:ea typeface="Inter"/>
              <a:cs typeface="Inter"/>
              <a:sym typeface="Inter"/>
            </a:endParaRPr>
          </a:p>
          <a:p>
            <a:pPr marL="0" lvl="0" indent="0" algn="l" rtl="0">
              <a:lnSpc>
                <a:spcPct val="115000"/>
              </a:lnSpc>
              <a:spcBef>
                <a:spcPts val="1600"/>
              </a:spcBef>
              <a:spcAft>
                <a:spcPts val="0"/>
              </a:spcAft>
              <a:buClr>
                <a:schemeClr val="dk1"/>
              </a:buClr>
              <a:buSzPts val="1100"/>
              <a:buFont typeface="Arial"/>
              <a:buNone/>
            </a:pPr>
            <a:endParaRPr dirty="0">
              <a:solidFill>
                <a:srgbClr val="F4F5F6"/>
              </a:solidFill>
              <a:latin typeface="Inter"/>
              <a:ea typeface="Inter"/>
              <a:cs typeface="Inter"/>
              <a:sym typeface="Inter"/>
            </a:endParaRPr>
          </a:p>
          <a:p>
            <a:pPr marL="0" lvl="0" indent="0" algn="l" rtl="0">
              <a:lnSpc>
                <a:spcPct val="115000"/>
              </a:lnSpc>
              <a:spcBef>
                <a:spcPts val="1600"/>
              </a:spcBef>
              <a:spcAft>
                <a:spcPts val="1600"/>
              </a:spcAft>
              <a:buNone/>
            </a:pPr>
            <a:endParaRPr dirty="0">
              <a:solidFill>
                <a:srgbClr val="F4F5F6"/>
              </a:solidFill>
              <a:latin typeface="Inter"/>
              <a:ea typeface="Inter"/>
              <a:cs typeface="Inter"/>
              <a:sym typeface="Inter"/>
            </a:endParaRPr>
          </a:p>
        </p:txBody>
      </p:sp>
      <p:pic>
        <p:nvPicPr>
          <p:cNvPr id="779" name="Google Shape;779;p76" descr="Read&amp;Write purple jigsaw logo"/>
          <p:cNvPicPr preferRelativeResize="0"/>
          <p:nvPr/>
        </p:nvPicPr>
        <p:blipFill>
          <a:blip r:embed="rId10">
            <a:alphaModFix/>
          </a:blip>
          <a:stretch>
            <a:fillRect/>
          </a:stretch>
        </p:blipFill>
        <p:spPr>
          <a:xfrm>
            <a:off x="8286900" y="321025"/>
            <a:ext cx="548700" cy="548700"/>
          </a:xfrm>
          <a:prstGeom prst="rect">
            <a:avLst/>
          </a:prstGeom>
          <a:noFill/>
          <a:ln>
            <a:noFill/>
          </a:ln>
          <a:effectLst>
            <a:outerShdw blurRad="242888" dist="19050" dir="5400000" algn="bl" rotWithShape="0">
              <a:srgbClr val="000000">
                <a:alpha val="17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3"/>
        <p:cNvGrpSpPr/>
        <p:nvPr/>
      </p:nvGrpSpPr>
      <p:grpSpPr>
        <a:xfrm>
          <a:off x="0" y="0"/>
          <a:ext cx="0" cy="0"/>
          <a:chOff x="0" y="0"/>
          <a:chExt cx="0" cy="0"/>
        </a:xfrm>
      </p:grpSpPr>
      <p:sp>
        <p:nvSpPr>
          <p:cNvPr id="784" name="Google Shape;784;p77"/>
          <p:cNvSpPr/>
          <p:nvPr/>
        </p:nvSpPr>
        <p:spPr>
          <a:xfrm>
            <a:off x="0" y="-42100"/>
            <a:ext cx="9178500" cy="29268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7"/>
          <p:cNvSpPr txBox="1">
            <a:spLocks noGrp="1"/>
          </p:cNvSpPr>
          <p:nvPr>
            <p:ph type="title"/>
          </p:nvPr>
        </p:nvSpPr>
        <p:spPr>
          <a:xfrm>
            <a:off x="672800" y="546469"/>
            <a:ext cx="6377100" cy="101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F4F5F6"/>
                </a:solidFill>
                <a:latin typeface="Plus Jakarta Sans"/>
                <a:ea typeface="Plus Jakarta Sans"/>
                <a:cs typeface="Plus Jakarta Sans"/>
                <a:sym typeface="Plus Jakarta Sans"/>
              </a:rPr>
              <a:t>Research &amp; Collaboration</a:t>
            </a:r>
            <a:endParaRPr sz="3600">
              <a:solidFill>
                <a:srgbClr val="F4F5F6"/>
              </a:solidFill>
              <a:latin typeface="Plus Jakarta Sans"/>
              <a:ea typeface="Plus Jakarta Sans"/>
              <a:cs typeface="Plus Jakarta Sans"/>
              <a:sym typeface="Plus Jakarta Sans"/>
            </a:endParaRPr>
          </a:p>
        </p:txBody>
      </p:sp>
      <p:sp>
        <p:nvSpPr>
          <p:cNvPr id="786" name="Google Shape;786;p77"/>
          <p:cNvSpPr txBox="1"/>
          <p:nvPr/>
        </p:nvSpPr>
        <p:spPr>
          <a:xfrm>
            <a:off x="672800" y="1325442"/>
            <a:ext cx="6711600" cy="111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dirty="0">
                <a:solidFill>
                  <a:srgbClr val="F4F5F6"/>
                </a:solidFill>
                <a:latin typeface="Inter"/>
                <a:ea typeface="Inter"/>
                <a:cs typeface="Inter"/>
                <a:sym typeface="Inter"/>
              </a:rPr>
              <a:t>Make it easier to consume, retain, and summarize large amounts of information. Allow users to choose how they offer feedback,</a:t>
            </a:r>
            <a:r>
              <a:rPr lang="en-GB" b="1" dirty="0">
                <a:solidFill>
                  <a:srgbClr val="F4F5F6"/>
                </a:solidFill>
                <a:latin typeface="Inter"/>
                <a:ea typeface="Inter"/>
                <a:cs typeface="Inter"/>
                <a:sym typeface="Inter"/>
              </a:rPr>
              <a:t> </a:t>
            </a:r>
            <a:r>
              <a:rPr lang="en-GB" b="1" dirty="0">
                <a:solidFill>
                  <a:srgbClr val="BA8BFF"/>
                </a:solidFill>
                <a:latin typeface="Inter"/>
                <a:ea typeface="Inter"/>
                <a:cs typeface="Inter"/>
                <a:sym typeface="Inter"/>
              </a:rPr>
              <a:t>as well as supporting multi-lingual teams</a:t>
            </a:r>
            <a:r>
              <a:rPr lang="en-GB" dirty="0">
                <a:solidFill>
                  <a:srgbClr val="F4F5F6"/>
                </a:solidFill>
                <a:latin typeface="Inter"/>
                <a:ea typeface="Inter"/>
                <a:cs typeface="Inter"/>
                <a:sym typeface="Inter"/>
              </a:rPr>
              <a:t>. </a:t>
            </a:r>
            <a:endParaRPr sz="1350" dirty="0">
              <a:solidFill>
                <a:srgbClr val="F4F5F6"/>
              </a:solidFill>
              <a:latin typeface="Inter"/>
              <a:ea typeface="Inter"/>
              <a:cs typeface="Inter"/>
              <a:sym typeface="Inter"/>
            </a:endParaRPr>
          </a:p>
        </p:txBody>
      </p:sp>
      <p:sp>
        <p:nvSpPr>
          <p:cNvPr id="787" name="Google Shape;787;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19</a:t>
            </a:fld>
            <a:endParaRPr/>
          </a:p>
        </p:txBody>
      </p:sp>
      <p:sp>
        <p:nvSpPr>
          <p:cNvPr id="788" name="Google Shape;788;p77"/>
          <p:cNvSpPr txBox="1"/>
          <p:nvPr/>
        </p:nvSpPr>
        <p:spPr>
          <a:xfrm>
            <a:off x="497250" y="3852050"/>
            <a:ext cx="11439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PDF Reader</a:t>
            </a:r>
            <a:endParaRPr sz="1150" b="1">
              <a:solidFill>
                <a:srgbClr val="444F66"/>
              </a:solidFill>
              <a:latin typeface="Inter"/>
              <a:ea typeface="Inter"/>
              <a:cs typeface="Inter"/>
              <a:sym typeface="Inter"/>
            </a:endParaRPr>
          </a:p>
        </p:txBody>
      </p:sp>
      <p:sp>
        <p:nvSpPr>
          <p:cNvPr id="789" name="Google Shape;789;p77"/>
          <p:cNvSpPr txBox="1"/>
          <p:nvPr/>
        </p:nvSpPr>
        <p:spPr>
          <a:xfrm>
            <a:off x="1560070" y="3852046"/>
            <a:ext cx="12183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Highlights</a:t>
            </a:r>
            <a:endParaRPr sz="1150" b="1">
              <a:solidFill>
                <a:srgbClr val="444F66"/>
              </a:solidFill>
              <a:latin typeface="Inter"/>
              <a:ea typeface="Inter"/>
              <a:cs typeface="Inter"/>
              <a:sym typeface="Inter"/>
            </a:endParaRPr>
          </a:p>
        </p:txBody>
      </p:sp>
      <p:sp>
        <p:nvSpPr>
          <p:cNvPr id="790" name="Google Shape;790;p77"/>
          <p:cNvSpPr txBox="1"/>
          <p:nvPr/>
        </p:nvSpPr>
        <p:spPr>
          <a:xfrm>
            <a:off x="2860625" y="3852046"/>
            <a:ext cx="11439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Scan</a:t>
            </a:r>
            <a:endParaRPr sz="1150" b="1">
              <a:solidFill>
                <a:srgbClr val="444F66"/>
              </a:solidFill>
              <a:latin typeface="Inter"/>
              <a:ea typeface="Inter"/>
              <a:cs typeface="Inter"/>
              <a:sym typeface="Inter"/>
            </a:endParaRPr>
          </a:p>
        </p:txBody>
      </p:sp>
      <p:sp>
        <p:nvSpPr>
          <p:cNvPr id="791" name="Google Shape;791;p77"/>
          <p:cNvSpPr txBox="1"/>
          <p:nvPr/>
        </p:nvSpPr>
        <p:spPr>
          <a:xfrm>
            <a:off x="4017288" y="3852046"/>
            <a:ext cx="11439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Translator</a:t>
            </a:r>
            <a:endParaRPr sz="1150" b="1">
              <a:solidFill>
                <a:srgbClr val="444F66"/>
              </a:solidFill>
              <a:latin typeface="Inter"/>
              <a:ea typeface="Inter"/>
              <a:cs typeface="Inter"/>
              <a:sym typeface="Inter"/>
            </a:endParaRPr>
          </a:p>
        </p:txBody>
      </p:sp>
      <p:sp>
        <p:nvSpPr>
          <p:cNvPr id="792" name="Google Shape;792;p77"/>
          <p:cNvSpPr txBox="1"/>
          <p:nvPr/>
        </p:nvSpPr>
        <p:spPr>
          <a:xfrm>
            <a:off x="5260749" y="3852046"/>
            <a:ext cx="12183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Voice Notes</a:t>
            </a:r>
            <a:endParaRPr sz="1200" b="1">
              <a:solidFill>
                <a:srgbClr val="444F66"/>
              </a:solidFill>
              <a:latin typeface="Inter"/>
              <a:ea typeface="Inter"/>
              <a:cs typeface="Inter"/>
              <a:sym typeface="Inter"/>
            </a:endParaRPr>
          </a:p>
        </p:txBody>
      </p:sp>
      <p:sp>
        <p:nvSpPr>
          <p:cNvPr id="793" name="Google Shape;793;p77"/>
          <p:cNvSpPr txBox="1"/>
          <p:nvPr/>
        </p:nvSpPr>
        <p:spPr>
          <a:xfrm>
            <a:off x="6420975" y="3852046"/>
            <a:ext cx="12183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Vocabulary List</a:t>
            </a:r>
            <a:endParaRPr sz="1200" b="1">
              <a:solidFill>
                <a:srgbClr val="444F66"/>
              </a:solidFill>
              <a:latin typeface="Inter"/>
              <a:ea typeface="Inter"/>
              <a:cs typeface="Inter"/>
              <a:sym typeface="Inter"/>
            </a:endParaRPr>
          </a:p>
        </p:txBody>
      </p:sp>
      <p:sp>
        <p:nvSpPr>
          <p:cNvPr id="794" name="Google Shape;794;p77"/>
          <p:cNvSpPr txBox="1"/>
          <p:nvPr/>
        </p:nvSpPr>
        <p:spPr>
          <a:xfrm>
            <a:off x="7645325" y="3852046"/>
            <a:ext cx="1218300" cy="65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200" b="1">
                <a:solidFill>
                  <a:srgbClr val="444F66"/>
                </a:solidFill>
                <a:latin typeface="Inter"/>
                <a:ea typeface="Inter"/>
                <a:cs typeface="Inter"/>
                <a:sym typeface="Inter"/>
              </a:rPr>
              <a:t>Audio Maker</a:t>
            </a:r>
            <a:endParaRPr sz="1200" b="1">
              <a:solidFill>
                <a:srgbClr val="444F66"/>
              </a:solidFill>
              <a:latin typeface="Inter"/>
              <a:ea typeface="Inter"/>
              <a:cs typeface="Inter"/>
              <a:sym typeface="Inter"/>
            </a:endParaRPr>
          </a:p>
        </p:txBody>
      </p:sp>
      <p:pic>
        <p:nvPicPr>
          <p:cNvPr id="795" name="Google Shape;795;p77" descr="PDF Reader icon, a document with the PDF labelled on top"/>
          <p:cNvPicPr preferRelativeResize="0"/>
          <p:nvPr/>
        </p:nvPicPr>
        <p:blipFill>
          <a:blip r:embed="rId3">
            <a:alphaModFix/>
          </a:blip>
          <a:stretch>
            <a:fillRect/>
          </a:stretch>
        </p:blipFill>
        <p:spPr>
          <a:xfrm>
            <a:off x="857025" y="3208688"/>
            <a:ext cx="456455" cy="508625"/>
          </a:xfrm>
          <a:prstGeom prst="rect">
            <a:avLst/>
          </a:prstGeom>
          <a:noFill/>
          <a:ln>
            <a:noFill/>
          </a:ln>
        </p:spPr>
      </p:pic>
      <p:pic>
        <p:nvPicPr>
          <p:cNvPr id="796" name="Google Shape;796;p77" descr="Highlights highlighter icon"/>
          <p:cNvPicPr preferRelativeResize="0"/>
          <p:nvPr/>
        </p:nvPicPr>
        <p:blipFill>
          <a:blip r:embed="rId4">
            <a:alphaModFix/>
          </a:blip>
          <a:stretch>
            <a:fillRect/>
          </a:stretch>
        </p:blipFill>
        <p:spPr>
          <a:xfrm>
            <a:off x="1936588" y="3208688"/>
            <a:ext cx="635798" cy="508625"/>
          </a:xfrm>
          <a:prstGeom prst="rect">
            <a:avLst/>
          </a:prstGeom>
          <a:noFill/>
          <a:ln>
            <a:noFill/>
          </a:ln>
        </p:spPr>
      </p:pic>
      <p:pic>
        <p:nvPicPr>
          <p:cNvPr id="797" name="Google Shape;797;p77" descr="Scan scanner icon"/>
          <p:cNvPicPr preferRelativeResize="0"/>
          <p:nvPr/>
        </p:nvPicPr>
        <p:blipFill>
          <a:blip r:embed="rId5">
            <a:alphaModFix/>
          </a:blip>
          <a:stretch>
            <a:fillRect/>
          </a:stretch>
        </p:blipFill>
        <p:spPr>
          <a:xfrm>
            <a:off x="3204360" y="3217988"/>
            <a:ext cx="456450" cy="490026"/>
          </a:xfrm>
          <a:prstGeom prst="rect">
            <a:avLst/>
          </a:prstGeom>
          <a:noFill/>
          <a:ln>
            <a:noFill/>
          </a:ln>
        </p:spPr>
      </p:pic>
      <p:pic>
        <p:nvPicPr>
          <p:cNvPr id="798" name="Google Shape;798;p77" descr="Translator icon. 2 boxes, 1 with a chinese symbol and 1 with the letter A"/>
          <p:cNvPicPr preferRelativeResize="0"/>
          <p:nvPr/>
        </p:nvPicPr>
        <p:blipFill>
          <a:blip r:embed="rId6">
            <a:alphaModFix/>
          </a:blip>
          <a:stretch>
            <a:fillRect/>
          </a:stretch>
        </p:blipFill>
        <p:spPr>
          <a:xfrm>
            <a:off x="4414014" y="3199761"/>
            <a:ext cx="456450" cy="526478"/>
          </a:xfrm>
          <a:prstGeom prst="rect">
            <a:avLst/>
          </a:prstGeom>
          <a:noFill/>
          <a:ln>
            <a:noFill/>
          </a:ln>
        </p:spPr>
      </p:pic>
      <p:pic>
        <p:nvPicPr>
          <p:cNvPr id="799" name="Google Shape;799;p77" descr="Voice Notes icon. A comment box with a play icon"/>
          <p:cNvPicPr preferRelativeResize="0"/>
          <p:nvPr/>
        </p:nvPicPr>
        <p:blipFill>
          <a:blip r:embed="rId7">
            <a:alphaModFix/>
          </a:blip>
          <a:stretch>
            <a:fillRect/>
          </a:stretch>
        </p:blipFill>
        <p:spPr>
          <a:xfrm>
            <a:off x="5623668" y="3253934"/>
            <a:ext cx="456450" cy="418132"/>
          </a:xfrm>
          <a:prstGeom prst="rect">
            <a:avLst/>
          </a:prstGeom>
          <a:noFill/>
          <a:ln>
            <a:noFill/>
          </a:ln>
        </p:spPr>
      </p:pic>
      <p:pic>
        <p:nvPicPr>
          <p:cNvPr id="800" name="Google Shape;800;p77" descr="Vocabulary list icon. 3 lines with a bullet point beside each"/>
          <p:cNvPicPr preferRelativeResize="0"/>
          <p:nvPr/>
        </p:nvPicPr>
        <p:blipFill>
          <a:blip r:embed="rId8">
            <a:alphaModFix/>
          </a:blip>
          <a:stretch>
            <a:fillRect/>
          </a:stretch>
        </p:blipFill>
        <p:spPr>
          <a:xfrm>
            <a:off x="6833321" y="3266200"/>
            <a:ext cx="393600" cy="393600"/>
          </a:xfrm>
          <a:prstGeom prst="rect">
            <a:avLst/>
          </a:prstGeom>
          <a:noFill/>
          <a:ln>
            <a:noFill/>
          </a:ln>
        </p:spPr>
      </p:pic>
      <p:pic>
        <p:nvPicPr>
          <p:cNvPr id="801" name="Google Shape;801;p77" descr="Audio Maker icon. A document with headphones on top"/>
          <p:cNvPicPr preferRelativeResize="0"/>
          <p:nvPr/>
        </p:nvPicPr>
        <p:blipFill>
          <a:blip r:embed="rId9">
            <a:alphaModFix/>
          </a:blip>
          <a:stretch>
            <a:fillRect/>
          </a:stretch>
        </p:blipFill>
        <p:spPr>
          <a:xfrm>
            <a:off x="7980125" y="3226138"/>
            <a:ext cx="548700" cy="473724"/>
          </a:xfrm>
          <a:prstGeom prst="rect">
            <a:avLst/>
          </a:prstGeom>
          <a:noFill/>
          <a:ln>
            <a:noFill/>
          </a:ln>
        </p:spPr>
      </p:pic>
      <p:pic>
        <p:nvPicPr>
          <p:cNvPr id="802" name="Google Shape;802;p77" descr="Read&amp;Write purple jigsaw logo"/>
          <p:cNvPicPr preferRelativeResize="0"/>
          <p:nvPr/>
        </p:nvPicPr>
        <p:blipFill>
          <a:blip r:embed="rId10">
            <a:alphaModFix/>
          </a:blip>
          <a:stretch>
            <a:fillRect/>
          </a:stretch>
        </p:blipFill>
        <p:spPr>
          <a:xfrm>
            <a:off x="8286900" y="321025"/>
            <a:ext cx="548700" cy="548700"/>
          </a:xfrm>
          <a:prstGeom prst="rect">
            <a:avLst/>
          </a:prstGeom>
          <a:noFill/>
          <a:ln>
            <a:noFill/>
          </a:ln>
          <a:effectLst>
            <a:outerShdw blurRad="242888" dist="19050" dir="5400000" algn="bl" rotWithShape="0">
              <a:srgbClr val="000000">
                <a:alpha val="17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a:t>
            </a:fld>
            <a:endParaRPr/>
          </a:p>
        </p:txBody>
      </p:sp>
      <p:sp>
        <p:nvSpPr>
          <p:cNvPr id="555" name="Google Shape;555;p60"/>
          <p:cNvSpPr txBox="1"/>
          <p:nvPr/>
        </p:nvSpPr>
        <p:spPr>
          <a:xfrm>
            <a:off x="4024700" y="1910225"/>
            <a:ext cx="30000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400" b="1">
              <a:solidFill>
                <a:srgbClr val="2A3953"/>
              </a:solidFill>
              <a:latin typeface="Plus Jakarta Sans"/>
              <a:ea typeface="Plus Jakarta Sans"/>
              <a:cs typeface="Plus Jakarta Sans"/>
              <a:sym typeface="Plus Jakarta Sans"/>
            </a:endParaRPr>
          </a:p>
        </p:txBody>
      </p:sp>
      <p:sp>
        <p:nvSpPr>
          <p:cNvPr id="556" name="Google Shape;556;p60"/>
          <p:cNvSpPr txBox="1"/>
          <p:nvPr/>
        </p:nvSpPr>
        <p:spPr>
          <a:xfrm>
            <a:off x="4024699" y="1256625"/>
            <a:ext cx="3743921" cy="5562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100" b="1" dirty="0">
                <a:solidFill>
                  <a:srgbClr val="2A3953"/>
                </a:solidFill>
                <a:latin typeface="Plus Jakarta Sans"/>
                <a:ea typeface="Plus Jakarta Sans"/>
                <a:cs typeface="Plus Jakarta Sans"/>
                <a:sym typeface="Plus Jakarta Sans"/>
              </a:rPr>
              <a:t>First, I’d like you to know…</a:t>
            </a:r>
            <a:endParaRPr sz="2100" b="1" dirty="0">
              <a:solidFill>
                <a:srgbClr val="2A3953"/>
              </a:solidFill>
              <a:latin typeface="Plus Jakarta Sans"/>
              <a:ea typeface="Plus Jakarta Sans"/>
              <a:cs typeface="Plus Jakarta Sans"/>
              <a:sym typeface="Plus Jakarta Sans"/>
            </a:endParaRPr>
          </a:p>
        </p:txBody>
      </p:sp>
      <p:sp>
        <p:nvSpPr>
          <p:cNvPr id="557" name="Google Shape;557;p60"/>
          <p:cNvSpPr txBox="1"/>
          <p:nvPr/>
        </p:nvSpPr>
        <p:spPr>
          <a:xfrm>
            <a:off x="4024700" y="1763875"/>
            <a:ext cx="4259400" cy="42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50" b="1">
                <a:solidFill>
                  <a:srgbClr val="2A3953"/>
                </a:solidFill>
                <a:latin typeface="Inter"/>
                <a:ea typeface="Inter"/>
                <a:cs typeface="Inter"/>
                <a:sym typeface="Inter"/>
              </a:rPr>
              <a:t>I have/I’m </a:t>
            </a:r>
            <a:r>
              <a:rPr lang="en-GB" sz="1550" b="1">
                <a:solidFill>
                  <a:srgbClr val="FD3269"/>
                </a:solidFill>
                <a:latin typeface="Inter"/>
                <a:ea typeface="Inter"/>
                <a:cs typeface="Inter"/>
                <a:sym typeface="Inter"/>
              </a:rPr>
              <a:t>insert your neurodiversity/s</a:t>
            </a:r>
            <a:endParaRPr b="1">
              <a:solidFill>
                <a:srgbClr val="FD3269"/>
              </a:solidFill>
              <a:latin typeface="Inter"/>
              <a:ea typeface="Inter"/>
              <a:cs typeface="Inter"/>
              <a:sym typeface="Inter"/>
            </a:endParaRPr>
          </a:p>
        </p:txBody>
      </p:sp>
      <p:sp>
        <p:nvSpPr>
          <p:cNvPr id="558" name="Google Shape;558;p60"/>
          <p:cNvSpPr txBox="1"/>
          <p:nvPr/>
        </p:nvSpPr>
        <p:spPr>
          <a:xfrm>
            <a:off x="4024700" y="2156375"/>
            <a:ext cx="3540300" cy="199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a:solidFill>
                  <a:srgbClr val="2A3953"/>
                </a:solidFill>
                <a:latin typeface="Inter"/>
                <a:ea typeface="Inter"/>
                <a:cs typeface="Inter"/>
                <a:sym typeface="Inter"/>
              </a:rPr>
              <a:t>This means </a:t>
            </a:r>
            <a:r>
              <a:rPr lang="en-GB" sz="1300" b="1">
                <a:solidFill>
                  <a:srgbClr val="2D8086"/>
                </a:solidFill>
                <a:latin typeface="Inter"/>
                <a:ea typeface="Inter"/>
                <a:cs typeface="Inter"/>
                <a:sym typeface="Inter"/>
              </a:rPr>
              <a:t>I think, learn &amp; process in a unique way</a:t>
            </a:r>
            <a:r>
              <a:rPr lang="en-GB" sz="1300">
                <a:solidFill>
                  <a:srgbClr val="2A3953"/>
                </a:solidFill>
                <a:latin typeface="Inter"/>
                <a:ea typeface="Inter"/>
                <a:cs typeface="Inter"/>
                <a:sym typeface="Inter"/>
              </a:rPr>
              <a:t>. It also means I need to be able to work and achieve how I do best. </a:t>
            </a:r>
            <a:endParaRPr sz="1300">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130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1300" b="1">
                <a:solidFill>
                  <a:srgbClr val="2A3953"/>
                </a:solidFill>
                <a:latin typeface="Inter"/>
                <a:ea typeface="Inter"/>
                <a:cs typeface="Inter"/>
                <a:sym typeface="Inter"/>
              </a:rPr>
              <a:t>When I’m empowered to be me, my talents can shine. </a:t>
            </a:r>
            <a:endParaRPr sz="1300" b="1">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1300">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1300">
              <a:solidFill>
                <a:srgbClr val="2A3953"/>
              </a:solidFill>
              <a:latin typeface="Inter"/>
              <a:ea typeface="Inter"/>
              <a:cs typeface="Inter"/>
              <a:sym typeface="Inter"/>
            </a:endParaRPr>
          </a:p>
        </p:txBody>
      </p:sp>
      <p:pic>
        <p:nvPicPr>
          <p:cNvPr id="559" name="Google Shape;559;p60" descr="Pink texthelper holding a sign that says 'Just to let you know'"/>
          <p:cNvPicPr preferRelativeResize="0"/>
          <p:nvPr/>
        </p:nvPicPr>
        <p:blipFill>
          <a:blip r:embed="rId3">
            <a:alphaModFix/>
          </a:blip>
          <a:stretch>
            <a:fillRect/>
          </a:stretch>
        </p:blipFill>
        <p:spPr>
          <a:xfrm>
            <a:off x="1525450" y="1363201"/>
            <a:ext cx="2116398" cy="2115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72E3F"/>
        </a:solidFill>
        <a:effectLst/>
      </p:bgPr>
    </p:bg>
    <p:spTree>
      <p:nvGrpSpPr>
        <p:cNvPr id="1" name="Shape 806"/>
        <p:cNvGrpSpPr/>
        <p:nvPr/>
      </p:nvGrpSpPr>
      <p:grpSpPr>
        <a:xfrm>
          <a:off x="0" y="0"/>
          <a:ext cx="0" cy="0"/>
          <a:chOff x="0" y="0"/>
          <a:chExt cx="0" cy="0"/>
        </a:xfrm>
      </p:grpSpPr>
      <p:sp>
        <p:nvSpPr>
          <p:cNvPr id="807" name="Google Shape;807;p78"/>
          <p:cNvSpPr txBox="1"/>
          <p:nvPr/>
        </p:nvSpPr>
        <p:spPr>
          <a:xfrm>
            <a:off x="1185925" y="2055100"/>
            <a:ext cx="6772200" cy="11853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1500"/>
              </a:spcAft>
              <a:buNone/>
            </a:pPr>
            <a:r>
              <a:rPr lang="en-GB" sz="2200">
                <a:solidFill>
                  <a:schemeClr val="lt1"/>
                </a:solidFill>
                <a:latin typeface="Inter"/>
                <a:ea typeface="Inter"/>
                <a:cs typeface="Inter"/>
                <a:sym typeface="Inter"/>
              </a:rPr>
              <a:t>Read&amp;Write is particularly helpful for </a:t>
            </a:r>
            <a:r>
              <a:rPr lang="en-GB" sz="2200">
                <a:solidFill>
                  <a:srgbClr val="BA8BFF"/>
                </a:solidFill>
                <a:latin typeface="Inter"/>
                <a:ea typeface="Inter"/>
                <a:cs typeface="Inter"/>
                <a:sym typeface="Inter"/>
              </a:rPr>
              <a:t>neurodivergent employees</a:t>
            </a:r>
            <a:r>
              <a:rPr lang="en-GB" sz="2200">
                <a:solidFill>
                  <a:schemeClr val="lt1"/>
                </a:solidFill>
                <a:latin typeface="Inter"/>
                <a:ea typeface="Inter"/>
                <a:cs typeface="Inter"/>
                <a:sym typeface="Inter"/>
              </a:rPr>
              <a:t>. But it also offers benefits to all other employees.</a:t>
            </a:r>
            <a:endParaRPr sz="2200">
              <a:solidFill>
                <a:schemeClr val="lt1"/>
              </a:solidFill>
              <a:latin typeface="Inter"/>
              <a:ea typeface="Inter"/>
              <a:cs typeface="Inter"/>
              <a:sym typeface="Inter"/>
            </a:endParaRPr>
          </a:p>
        </p:txBody>
      </p:sp>
      <p:sp>
        <p:nvSpPr>
          <p:cNvPr id="808" name="Google Shape;808;p78"/>
          <p:cNvSpPr txBox="1"/>
          <p:nvPr/>
        </p:nvSpPr>
        <p:spPr>
          <a:xfrm>
            <a:off x="1119750" y="1174050"/>
            <a:ext cx="6904500" cy="4617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1400"/>
              </a:spcBef>
              <a:spcAft>
                <a:spcPts val="500"/>
              </a:spcAft>
              <a:buNone/>
            </a:pPr>
            <a:r>
              <a:rPr lang="en-GB" sz="3000" b="1" dirty="0">
                <a:solidFill>
                  <a:schemeClr val="lt1"/>
                </a:solidFill>
                <a:latin typeface="Plus Jakarta Sans"/>
                <a:ea typeface="Plus Jakarta Sans"/>
                <a:cs typeface="Plus Jakarta Sans"/>
                <a:sym typeface="Plus Jakarta Sans"/>
              </a:rPr>
              <a:t>Powerful benefits for </a:t>
            </a:r>
            <a:r>
              <a:rPr lang="en-GB" sz="3000" b="1" dirty="0">
                <a:solidFill>
                  <a:srgbClr val="BA8BFF"/>
                </a:solidFill>
                <a:latin typeface="Plus Jakarta Sans"/>
                <a:ea typeface="Plus Jakarta Sans"/>
                <a:cs typeface="Plus Jakarta Sans"/>
                <a:sym typeface="Plus Jakarta Sans"/>
              </a:rPr>
              <a:t>all employees</a:t>
            </a:r>
            <a:r>
              <a:rPr lang="en-GB" sz="3000" b="1" dirty="0">
                <a:solidFill>
                  <a:schemeClr val="lt1"/>
                </a:solidFill>
                <a:latin typeface="Plus Jakarta Sans"/>
                <a:ea typeface="Plus Jakarta Sans"/>
                <a:cs typeface="Plus Jakarta Sans"/>
                <a:sym typeface="Plus Jakarta Sans"/>
              </a:rPr>
              <a:t>.</a:t>
            </a:r>
            <a:endParaRPr sz="3000" b="1" dirty="0">
              <a:solidFill>
                <a:schemeClr val="lt1"/>
              </a:solidFill>
              <a:latin typeface="Plus Jakarta Sans"/>
              <a:ea typeface="Plus Jakarta Sans"/>
              <a:cs typeface="Plus Jakarta Sans"/>
              <a:sym typeface="Plus Jakarta Sans"/>
            </a:endParaRPr>
          </a:p>
        </p:txBody>
      </p:sp>
      <p:grpSp>
        <p:nvGrpSpPr>
          <p:cNvPr id="809" name="Google Shape;809;p78"/>
          <p:cNvGrpSpPr/>
          <p:nvPr/>
        </p:nvGrpSpPr>
        <p:grpSpPr>
          <a:xfrm>
            <a:off x="621000" y="3834300"/>
            <a:ext cx="2173500" cy="594000"/>
            <a:chOff x="432000" y="3240400"/>
            <a:chExt cx="2173500" cy="594000"/>
          </a:xfrm>
        </p:grpSpPr>
        <p:sp>
          <p:nvSpPr>
            <p:cNvPr id="810" name="Google Shape;810;p78"/>
            <p:cNvSpPr/>
            <p:nvPr/>
          </p:nvSpPr>
          <p:spPr>
            <a:xfrm>
              <a:off x="432000" y="3240400"/>
              <a:ext cx="2173500" cy="594000"/>
            </a:xfrm>
            <a:prstGeom prst="roundRect">
              <a:avLst>
                <a:gd name="adj" fmla="val 16667"/>
              </a:avLst>
            </a:prstGeom>
            <a:solidFill>
              <a:srgbClr val="FD326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8"/>
            <p:cNvSpPr txBox="1"/>
            <p:nvPr/>
          </p:nvSpPr>
          <p:spPr>
            <a:xfrm>
              <a:off x="573750" y="3323400"/>
              <a:ext cx="1890000" cy="400200"/>
            </a:xfrm>
            <a:prstGeom prst="rect">
              <a:avLst/>
            </a:prstGeom>
            <a:solidFill>
              <a:srgbClr val="FD326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lt1"/>
                  </a:solidFill>
                  <a:latin typeface="Inter"/>
                  <a:ea typeface="Inter"/>
                  <a:cs typeface="Inter"/>
                  <a:sym typeface="Inter"/>
                </a:rPr>
                <a:t>Multi-lingual teams</a:t>
              </a:r>
              <a:endParaRPr>
                <a:solidFill>
                  <a:schemeClr val="lt1"/>
                </a:solidFill>
                <a:latin typeface="Inter"/>
                <a:ea typeface="Inter"/>
                <a:cs typeface="Inter"/>
                <a:sym typeface="Inter"/>
              </a:endParaRPr>
            </a:p>
          </p:txBody>
        </p:sp>
      </p:grpSp>
      <p:grpSp>
        <p:nvGrpSpPr>
          <p:cNvPr id="812" name="Google Shape;812;p78"/>
          <p:cNvGrpSpPr/>
          <p:nvPr/>
        </p:nvGrpSpPr>
        <p:grpSpPr>
          <a:xfrm>
            <a:off x="3435975" y="3659750"/>
            <a:ext cx="2173500" cy="1185300"/>
            <a:chOff x="432000" y="3240400"/>
            <a:chExt cx="2173500" cy="1185300"/>
          </a:xfrm>
        </p:grpSpPr>
        <p:sp>
          <p:nvSpPr>
            <p:cNvPr id="813" name="Google Shape;813;p78"/>
            <p:cNvSpPr/>
            <p:nvPr/>
          </p:nvSpPr>
          <p:spPr>
            <a:xfrm>
              <a:off x="432000" y="3240400"/>
              <a:ext cx="2173500" cy="1185300"/>
            </a:xfrm>
            <a:prstGeom prst="roundRect">
              <a:avLst>
                <a:gd name="adj" fmla="val 16667"/>
              </a:avLst>
            </a:prstGeom>
            <a:solidFill>
              <a:srgbClr val="FD326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8"/>
            <p:cNvSpPr txBox="1"/>
            <p:nvPr/>
          </p:nvSpPr>
          <p:spPr>
            <a:xfrm>
              <a:off x="573750" y="3323400"/>
              <a:ext cx="1890000" cy="1046700"/>
            </a:xfrm>
            <a:prstGeom prst="rect">
              <a:avLst/>
            </a:prstGeom>
            <a:solidFill>
              <a:srgbClr val="FD326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lt1"/>
                  </a:solidFill>
                  <a:latin typeface="Inter"/>
                  <a:ea typeface="Inter"/>
                  <a:cs typeface="Inter"/>
                  <a:sym typeface="Inter"/>
                </a:rPr>
                <a:t>People who struggle with everyday literacy tasks</a:t>
              </a:r>
              <a:endParaRPr>
                <a:solidFill>
                  <a:schemeClr val="lt1"/>
                </a:solidFill>
                <a:latin typeface="Inter"/>
                <a:ea typeface="Inter"/>
                <a:cs typeface="Inter"/>
                <a:sym typeface="Inter"/>
              </a:endParaRPr>
            </a:p>
          </p:txBody>
        </p:sp>
      </p:grpSp>
      <p:grpSp>
        <p:nvGrpSpPr>
          <p:cNvPr id="815" name="Google Shape;815;p78"/>
          <p:cNvGrpSpPr/>
          <p:nvPr/>
        </p:nvGrpSpPr>
        <p:grpSpPr>
          <a:xfrm>
            <a:off x="6250950" y="3684574"/>
            <a:ext cx="2173500" cy="893439"/>
            <a:chOff x="432000" y="3240400"/>
            <a:chExt cx="2173500" cy="1190300"/>
          </a:xfrm>
        </p:grpSpPr>
        <p:sp>
          <p:nvSpPr>
            <p:cNvPr id="816" name="Google Shape;816;p78"/>
            <p:cNvSpPr/>
            <p:nvPr/>
          </p:nvSpPr>
          <p:spPr>
            <a:xfrm>
              <a:off x="432000" y="3240400"/>
              <a:ext cx="2173500" cy="1185300"/>
            </a:xfrm>
            <a:prstGeom prst="roundRect">
              <a:avLst>
                <a:gd name="adj" fmla="val 16667"/>
              </a:avLst>
            </a:prstGeom>
            <a:solidFill>
              <a:srgbClr val="FD326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8"/>
            <p:cNvSpPr txBox="1"/>
            <p:nvPr/>
          </p:nvSpPr>
          <p:spPr>
            <a:xfrm>
              <a:off x="573750" y="3323400"/>
              <a:ext cx="1890000" cy="1107300"/>
            </a:xfrm>
            <a:prstGeom prst="rect">
              <a:avLst/>
            </a:prstGeom>
            <a:solidFill>
              <a:srgbClr val="FD326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lt1"/>
                  </a:solidFill>
                  <a:latin typeface="Inter"/>
                  <a:ea typeface="Inter"/>
                  <a:cs typeface="Inter"/>
                  <a:sym typeface="Inter"/>
                </a:rPr>
                <a:t>100% of us, because we’re all unique! </a:t>
              </a:r>
              <a:endParaRPr>
                <a:solidFill>
                  <a:schemeClr val="lt1"/>
                </a:solidFill>
                <a:latin typeface="Inter"/>
                <a:ea typeface="Inter"/>
                <a:cs typeface="Inter"/>
                <a:sym typeface="Inte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1"/>
        <p:cNvGrpSpPr/>
        <p:nvPr/>
      </p:nvGrpSpPr>
      <p:grpSpPr>
        <a:xfrm>
          <a:off x="0" y="0"/>
          <a:ext cx="0" cy="0"/>
          <a:chOff x="0" y="0"/>
          <a:chExt cx="0" cy="0"/>
        </a:xfrm>
      </p:grpSpPr>
      <p:pic>
        <p:nvPicPr>
          <p:cNvPr id="822" name="Google Shape;822;p79"/>
          <p:cNvPicPr preferRelativeResize="0"/>
          <p:nvPr/>
        </p:nvPicPr>
        <p:blipFill rotWithShape="1">
          <a:blip r:embed="rId3">
            <a:alphaModFix/>
          </a:blip>
          <a:srcRect t="8197"/>
          <a:stretch/>
        </p:blipFill>
        <p:spPr>
          <a:xfrm>
            <a:off x="0" y="0"/>
            <a:ext cx="9839073" cy="5534481"/>
          </a:xfrm>
          <a:prstGeom prst="rect">
            <a:avLst/>
          </a:prstGeom>
          <a:noFill/>
          <a:ln>
            <a:noFill/>
          </a:ln>
        </p:spPr>
      </p:pic>
      <p:sp>
        <p:nvSpPr>
          <p:cNvPr id="823" name="Google Shape;823;p79"/>
          <p:cNvSpPr txBox="1"/>
          <p:nvPr/>
        </p:nvSpPr>
        <p:spPr>
          <a:xfrm>
            <a:off x="1363276" y="485198"/>
            <a:ext cx="5046600" cy="74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3200" b="1">
                <a:solidFill>
                  <a:schemeClr val="lt1"/>
                </a:solidFill>
                <a:latin typeface="Plus Jakarta Sans"/>
                <a:ea typeface="Plus Jakarta Sans"/>
                <a:cs typeface="Plus Jakarta Sans"/>
                <a:sym typeface="Plus Jakarta Sans"/>
              </a:rPr>
              <a:t>What Read&amp;Write users say</a:t>
            </a:r>
            <a:endParaRPr sz="3200" b="1">
              <a:solidFill>
                <a:schemeClr val="lt1"/>
              </a:solidFill>
              <a:latin typeface="Plus Jakarta Sans"/>
              <a:ea typeface="Plus Jakarta Sans"/>
              <a:cs typeface="Plus Jakarta Sans"/>
              <a:sym typeface="Plus Jakarta Sans"/>
            </a:endParaRPr>
          </a:p>
        </p:txBody>
      </p:sp>
      <p:sp>
        <p:nvSpPr>
          <p:cNvPr id="824" name="Google Shape;824;p79" descr="A man working on a laptop and smiling"/>
          <p:cNvSpPr/>
          <p:nvPr/>
        </p:nvSpPr>
        <p:spPr>
          <a:xfrm>
            <a:off x="-910812" y="153600"/>
            <a:ext cx="10965600" cy="5141100"/>
          </a:xfrm>
          <a:prstGeom prst="rtTriangle">
            <a:avLst/>
          </a:prstGeom>
          <a:gradFill>
            <a:gsLst>
              <a:gs pos="0">
                <a:srgbClr val="FFFFFF">
                  <a:alpha val="22352"/>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5" name="Google Shape;825;p79" descr="Read&amp;Write purple jigsaw icon"/>
          <p:cNvPicPr preferRelativeResize="0"/>
          <p:nvPr/>
        </p:nvPicPr>
        <p:blipFill rotWithShape="1">
          <a:blip r:embed="rId4">
            <a:alphaModFix/>
          </a:blip>
          <a:srcRect r="75202"/>
          <a:stretch/>
        </p:blipFill>
        <p:spPr>
          <a:xfrm>
            <a:off x="338850" y="329725"/>
            <a:ext cx="865823" cy="853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72E3F"/>
        </a:solidFill>
        <a:effectLst/>
      </p:bgPr>
    </p:bg>
    <p:spTree>
      <p:nvGrpSpPr>
        <p:cNvPr id="1" name="Shape 829"/>
        <p:cNvGrpSpPr/>
        <p:nvPr/>
      </p:nvGrpSpPr>
      <p:grpSpPr>
        <a:xfrm>
          <a:off x="0" y="0"/>
          <a:ext cx="0" cy="0"/>
          <a:chOff x="0" y="0"/>
          <a:chExt cx="0" cy="0"/>
        </a:xfrm>
      </p:grpSpPr>
      <p:sp>
        <p:nvSpPr>
          <p:cNvPr id="830" name="Google Shape;830;p80" descr="Pink circle"/>
          <p:cNvSpPr/>
          <p:nvPr/>
        </p:nvSpPr>
        <p:spPr>
          <a:xfrm>
            <a:off x="5210700" y="1680745"/>
            <a:ext cx="4090200" cy="4011900"/>
          </a:xfrm>
          <a:prstGeom prst="ellipse">
            <a:avLst/>
          </a:prstGeom>
          <a:solidFill>
            <a:srgbClr val="E123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0"/>
          <p:cNvSpPr txBox="1"/>
          <p:nvPr/>
        </p:nvSpPr>
        <p:spPr>
          <a:xfrm>
            <a:off x="589275" y="714575"/>
            <a:ext cx="3795600" cy="266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chemeClr val="lt1"/>
                </a:solidFill>
                <a:latin typeface="Inter"/>
                <a:ea typeface="Inter"/>
                <a:cs typeface="Inter"/>
                <a:sym typeface="Inter"/>
              </a:rPr>
              <a:t>In my previous job I didn’t have </a:t>
            </a:r>
            <a:r>
              <a:rPr lang="en-GB" dirty="0" err="1">
                <a:solidFill>
                  <a:schemeClr val="lt1"/>
                </a:solidFill>
                <a:latin typeface="Inter"/>
                <a:ea typeface="Inter"/>
                <a:cs typeface="Inter"/>
                <a:sym typeface="Inter"/>
              </a:rPr>
              <a:t>Read&amp;Write</a:t>
            </a:r>
            <a:r>
              <a:rPr lang="en-GB" dirty="0">
                <a:solidFill>
                  <a:schemeClr val="lt1"/>
                </a:solidFill>
                <a:latin typeface="Inter"/>
                <a:ea typeface="Inter"/>
                <a:cs typeface="Inter"/>
                <a:sym typeface="Inter"/>
              </a:rPr>
              <a:t>. I was extremely anxious and would second guess my work &amp; spend way longer in documents that I needed to.</a:t>
            </a:r>
            <a:endParaRPr dirty="0">
              <a:solidFill>
                <a:schemeClr val="lt1"/>
              </a:solidFill>
              <a:latin typeface="Inter"/>
              <a:ea typeface="Inter"/>
              <a:cs typeface="Inter"/>
              <a:sym typeface="Inter"/>
            </a:endParaRPr>
          </a:p>
          <a:p>
            <a:pPr marL="0" lvl="0" indent="0" algn="l" rtl="0">
              <a:lnSpc>
                <a:spcPct val="115000"/>
              </a:lnSpc>
              <a:spcBef>
                <a:spcPts val="0"/>
              </a:spcBef>
              <a:spcAft>
                <a:spcPts val="0"/>
              </a:spcAft>
              <a:buNone/>
            </a:pPr>
            <a:endParaRPr sz="1000" dirty="0">
              <a:solidFill>
                <a:schemeClr val="lt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GB" sz="1600" dirty="0">
                <a:solidFill>
                  <a:srgbClr val="FD3269"/>
                </a:solidFill>
                <a:latin typeface="Inter"/>
                <a:ea typeface="Inter"/>
                <a:cs typeface="Inter"/>
                <a:sym typeface="Inter"/>
              </a:rPr>
              <a:t>Now that I have </a:t>
            </a:r>
            <a:r>
              <a:rPr lang="en-GB" sz="1600" dirty="0" err="1">
                <a:solidFill>
                  <a:srgbClr val="FD3269"/>
                </a:solidFill>
                <a:latin typeface="Inter"/>
                <a:ea typeface="Inter"/>
                <a:cs typeface="Inter"/>
                <a:sym typeface="Inter"/>
              </a:rPr>
              <a:t>Read&amp;Write</a:t>
            </a:r>
            <a:r>
              <a:rPr lang="en-GB" sz="1600" dirty="0">
                <a:solidFill>
                  <a:srgbClr val="FD3269"/>
                </a:solidFill>
                <a:latin typeface="Inter"/>
                <a:ea typeface="Inter"/>
                <a:cs typeface="Inter"/>
                <a:sym typeface="Inter"/>
              </a:rPr>
              <a:t>, I have peace of mind</a:t>
            </a:r>
            <a:r>
              <a:rPr lang="en-GB" sz="1600" dirty="0">
                <a:solidFill>
                  <a:schemeClr val="lt1"/>
                </a:solidFill>
                <a:latin typeface="Inter"/>
                <a:ea typeface="Inter"/>
                <a:cs typeface="Inter"/>
                <a:sym typeface="Inter"/>
              </a:rPr>
              <a:t>. I can easily check my work, and I have confidence to give it to my manager or a peer without feeling like I'm going to get judged. </a:t>
            </a:r>
            <a:endParaRPr sz="1600" dirty="0">
              <a:solidFill>
                <a:schemeClr val="lt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endParaRPr dirty="0">
              <a:solidFill>
                <a:schemeClr val="lt1"/>
              </a:solidFill>
              <a:latin typeface="Inter"/>
              <a:ea typeface="Inter"/>
              <a:cs typeface="Inter"/>
              <a:sym typeface="Inter"/>
            </a:endParaRPr>
          </a:p>
          <a:p>
            <a:pPr marL="0" lvl="0" indent="0" algn="l" rtl="0">
              <a:lnSpc>
                <a:spcPct val="115000"/>
              </a:lnSpc>
              <a:spcBef>
                <a:spcPts val="0"/>
              </a:spcBef>
              <a:spcAft>
                <a:spcPts val="0"/>
              </a:spcAft>
              <a:buNone/>
            </a:pPr>
            <a:endParaRPr dirty="0">
              <a:solidFill>
                <a:schemeClr val="lt1"/>
              </a:solidFill>
              <a:latin typeface="Inter"/>
              <a:ea typeface="Inter"/>
              <a:cs typeface="Inter"/>
              <a:sym typeface="Inter"/>
            </a:endParaRPr>
          </a:p>
        </p:txBody>
      </p:sp>
      <p:sp>
        <p:nvSpPr>
          <p:cNvPr id="832" name="Google Shape;832;p80"/>
          <p:cNvSpPr txBox="1"/>
          <p:nvPr/>
        </p:nvSpPr>
        <p:spPr>
          <a:xfrm>
            <a:off x="589274" y="3689791"/>
            <a:ext cx="3982725" cy="942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200" b="1" dirty="0">
                <a:solidFill>
                  <a:schemeClr val="lt1"/>
                </a:solidFill>
                <a:latin typeface="Inter"/>
                <a:ea typeface="Inter"/>
                <a:cs typeface="Inter"/>
                <a:sym typeface="Inter"/>
              </a:rPr>
              <a:t>Chelsie Spencer</a:t>
            </a:r>
            <a:endParaRPr sz="1200" b="1" dirty="0">
              <a:solidFill>
                <a:schemeClr val="lt1"/>
              </a:solidFill>
              <a:latin typeface="Inter"/>
              <a:ea typeface="Inter"/>
              <a:cs typeface="Inter"/>
              <a:sym typeface="Inter"/>
            </a:endParaRPr>
          </a:p>
          <a:p>
            <a:pPr marL="0" lvl="0" indent="0" algn="l" rtl="0">
              <a:lnSpc>
                <a:spcPct val="150000"/>
              </a:lnSpc>
              <a:spcBef>
                <a:spcPts val="0"/>
              </a:spcBef>
              <a:spcAft>
                <a:spcPts val="0"/>
              </a:spcAft>
              <a:buNone/>
            </a:pPr>
            <a:r>
              <a:rPr lang="en-GB" sz="1200" dirty="0" err="1">
                <a:solidFill>
                  <a:schemeClr val="lt1"/>
                </a:solidFill>
                <a:latin typeface="Inter"/>
                <a:ea typeface="Inter"/>
                <a:cs typeface="Inter"/>
                <a:sym typeface="Inter"/>
              </a:rPr>
              <a:t>Read&amp;Write</a:t>
            </a:r>
            <a:r>
              <a:rPr lang="en-GB" sz="1200" dirty="0">
                <a:solidFill>
                  <a:schemeClr val="lt1"/>
                </a:solidFill>
                <a:latin typeface="Inter"/>
                <a:ea typeface="Inter"/>
                <a:cs typeface="Inter"/>
                <a:sym typeface="Inter"/>
              </a:rPr>
              <a:t> user with Dyspraxia</a:t>
            </a:r>
          </a:p>
          <a:p>
            <a:pPr marL="0" lvl="0" indent="0" algn="l" rtl="0">
              <a:lnSpc>
                <a:spcPct val="150000"/>
              </a:lnSpc>
              <a:spcBef>
                <a:spcPts val="0"/>
              </a:spcBef>
              <a:spcAft>
                <a:spcPts val="0"/>
              </a:spcAft>
              <a:buNone/>
            </a:pPr>
            <a:endParaRPr sz="1200" dirty="0">
              <a:solidFill>
                <a:schemeClr val="lt1"/>
              </a:solidFill>
              <a:latin typeface="Inter"/>
              <a:ea typeface="Inter"/>
              <a:cs typeface="Inter"/>
              <a:sym typeface="Inter"/>
            </a:endParaRPr>
          </a:p>
          <a:p>
            <a:pPr marL="0" lvl="0" indent="0" algn="l" rtl="0">
              <a:lnSpc>
                <a:spcPct val="150000"/>
              </a:lnSpc>
              <a:spcBef>
                <a:spcPts val="0"/>
              </a:spcBef>
              <a:spcAft>
                <a:spcPts val="0"/>
              </a:spcAft>
              <a:buNone/>
            </a:pPr>
            <a:r>
              <a:rPr lang="en-GB" sz="1200" u="sng" dirty="0">
                <a:solidFill>
                  <a:schemeClr val="hlink"/>
                </a:solidFill>
                <a:latin typeface="Inter"/>
                <a:ea typeface="Inter"/>
                <a:cs typeface="Inter"/>
                <a:sym typeface="Inter"/>
              </a:rPr>
              <a:t>Discover how </a:t>
            </a:r>
            <a:r>
              <a:rPr lang="en-GB" sz="1200" u="sng" dirty="0" err="1">
                <a:solidFill>
                  <a:schemeClr val="hlink"/>
                </a:solidFill>
                <a:latin typeface="Inter"/>
                <a:ea typeface="Inter"/>
                <a:cs typeface="Inter"/>
                <a:sym typeface="Inter"/>
              </a:rPr>
              <a:t>Read&amp;Write</a:t>
            </a:r>
            <a:r>
              <a:rPr lang="en-GB" sz="1200" u="sng" dirty="0">
                <a:solidFill>
                  <a:schemeClr val="hlink"/>
                </a:solidFill>
                <a:latin typeface="Inter"/>
                <a:ea typeface="Inter"/>
                <a:cs typeface="Inter"/>
                <a:sym typeface="Inter"/>
              </a:rPr>
              <a:t> supports Dyspraxia</a:t>
            </a:r>
            <a:r>
              <a:rPr lang="en-GB" sz="1200" dirty="0">
                <a:solidFill>
                  <a:schemeClr val="lt1"/>
                </a:solidFill>
                <a:latin typeface="Inter"/>
                <a:ea typeface="Inter"/>
                <a:cs typeface="Inter"/>
                <a:sym typeface="Inter"/>
              </a:rPr>
              <a:t>.</a:t>
            </a:r>
            <a:endParaRPr sz="1200" dirty="0">
              <a:solidFill>
                <a:schemeClr val="lt1"/>
              </a:solidFill>
              <a:latin typeface="Inter"/>
              <a:ea typeface="Inter"/>
              <a:cs typeface="Inter"/>
              <a:sym typeface="Inter"/>
            </a:endParaRPr>
          </a:p>
        </p:txBody>
      </p:sp>
      <p:pic>
        <p:nvPicPr>
          <p:cNvPr id="833" name="Google Shape;833;p80"/>
          <p:cNvPicPr preferRelativeResize="0"/>
          <p:nvPr/>
        </p:nvPicPr>
        <p:blipFill>
          <a:blip r:embed="rId3">
            <a:alphaModFix amt="20000"/>
          </a:blip>
          <a:stretch>
            <a:fillRect/>
          </a:stretch>
        </p:blipFill>
        <p:spPr>
          <a:xfrm>
            <a:off x="187825" y="610075"/>
            <a:ext cx="401450" cy="286750"/>
          </a:xfrm>
          <a:prstGeom prst="rect">
            <a:avLst/>
          </a:prstGeom>
          <a:noFill/>
          <a:ln>
            <a:noFill/>
          </a:ln>
        </p:spPr>
      </p:pic>
      <p:pic>
        <p:nvPicPr>
          <p:cNvPr id="834" name="Google Shape;834;p80" descr="Chelsie Spencer"/>
          <p:cNvPicPr preferRelativeResize="0"/>
          <p:nvPr/>
        </p:nvPicPr>
        <p:blipFill rotWithShape="1">
          <a:blip r:embed="rId4">
            <a:alphaModFix/>
          </a:blip>
          <a:srcRect b="12118"/>
          <a:stretch/>
        </p:blipFill>
        <p:spPr>
          <a:xfrm>
            <a:off x="5882155" y="1255050"/>
            <a:ext cx="3261846" cy="38970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72E3F"/>
        </a:solidFill>
        <a:effectLst/>
      </p:bgPr>
    </p:bg>
    <p:spTree>
      <p:nvGrpSpPr>
        <p:cNvPr id="1" name="Shape 838"/>
        <p:cNvGrpSpPr/>
        <p:nvPr/>
      </p:nvGrpSpPr>
      <p:grpSpPr>
        <a:xfrm>
          <a:off x="0" y="0"/>
          <a:ext cx="0" cy="0"/>
          <a:chOff x="0" y="0"/>
          <a:chExt cx="0" cy="0"/>
        </a:xfrm>
      </p:grpSpPr>
      <p:sp>
        <p:nvSpPr>
          <p:cNvPr id="839" name="Google Shape;839;p81"/>
          <p:cNvSpPr txBox="1"/>
          <p:nvPr/>
        </p:nvSpPr>
        <p:spPr>
          <a:xfrm>
            <a:off x="589275" y="714575"/>
            <a:ext cx="3795600" cy="266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lt1"/>
                </a:solidFill>
                <a:latin typeface="Inter"/>
                <a:ea typeface="Inter"/>
                <a:cs typeface="Inter"/>
                <a:sym typeface="Inter"/>
              </a:rPr>
              <a:t>I struggled all my life with my neurodiversity... I found it very difficult to feel able to have achievements.</a:t>
            </a:r>
            <a:endParaRPr>
              <a:solidFill>
                <a:schemeClr val="lt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endParaRPr sz="1200">
              <a:solidFill>
                <a:schemeClr val="lt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GB" sz="2000">
                <a:solidFill>
                  <a:schemeClr val="lt1"/>
                </a:solidFill>
                <a:latin typeface="Inter"/>
                <a:ea typeface="Inter"/>
                <a:cs typeface="Inter"/>
                <a:sym typeface="Inter"/>
              </a:rPr>
              <a:t>I know that if I’d Read&amp;Write as a child, </a:t>
            </a:r>
            <a:r>
              <a:rPr lang="en-GB" sz="2000">
                <a:solidFill>
                  <a:srgbClr val="FD3269"/>
                </a:solidFill>
                <a:latin typeface="Inter"/>
                <a:ea typeface="Inter"/>
                <a:cs typeface="Inter"/>
                <a:sym typeface="Inter"/>
              </a:rPr>
              <a:t>I would be a doctor</a:t>
            </a:r>
            <a:r>
              <a:rPr lang="en-GB" sz="2000">
                <a:solidFill>
                  <a:schemeClr val="lt1"/>
                </a:solidFill>
                <a:latin typeface="Inter"/>
                <a:ea typeface="Inter"/>
                <a:cs typeface="Inter"/>
                <a:sym typeface="Inter"/>
              </a:rPr>
              <a:t> today. That was my dream that I never fulfilled.</a:t>
            </a:r>
            <a:endParaRPr sz="2200">
              <a:solidFill>
                <a:schemeClr val="lt1"/>
              </a:solidFill>
              <a:latin typeface="Inter"/>
              <a:ea typeface="Inter"/>
              <a:cs typeface="Inter"/>
              <a:sym typeface="Inter"/>
            </a:endParaRPr>
          </a:p>
        </p:txBody>
      </p:sp>
      <p:pic>
        <p:nvPicPr>
          <p:cNvPr id="840" name="Google Shape;840;p81"/>
          <p:cNvPicPr preferRelativeResize="0"/>
          <p:nvPr/>
        </p:nvPicPr>
        <p:blipFill>
          <a:blip r:embed="rId3">
            <a:alphaModFix amt="20000"/>
          </a:blip>
          <a:stretch>
            <a:fillRect/>
          </a:stretch>
        </p:blipFill>
        <p:spPr>
          <a:xfrm>
            <a:off x="187825" y="610075"/>
            <a:ext cx="401450" cy="286750"/>
          </a:xfrm>
          <a:prstGeom prst="rect">
            <a:avLst/>
          </a:prstGeom>
          <a:noFill/>
          <a:ln>
            <a:noFill/>
          </a:ln>
        </p:spPr>
      </p:pic>
      <p:pic>
        <p:nvPicPr>
          <p:cNvPr id="841" name="Google Shape;841;p81" descr="In this short snippet, Deirdre Williamson, a Read&amp;Write for Work user with Marfan's Phenotype, shares why she would recommend the inclusive technology software to others.&#10;&#10;Watch her full testimonial: https://youtu.be/6hWRqsxkj0M" title="Would you recommend Read&amp;Write? | Deirdre Williamson, Belfast Trust | User Story">
            <a:hlinkClick r:id="rId4"/>
          </p:cNvPr>
          <p:cNvPicPr preferRelativeResize="0"/>
          <p:nvPr/>
        </p:nvPicPr>
        <p:blipFill>
          <a:blip r:embed="rId5">
            <a:alphaModFix/>
          </a:blip>
          <a:stretch>
            <a:fillRect/>
          </a:stretch>
        </p:blipFill>
        <p:spPr>
          <a:xfrm>
            <a:off x="4468995" y="944660"/>
            <a:ext cx="4669550" cy="3502134"/>
          </a:xfrm>
          <a:prstGeom prst="rect">
            <a:avLst/>
          </a:prstGeom>
          <a:noFill/>
          <a:ln>
            <a:noFill/>
          </a:ln>
        </p:spPr>
      </p:pic>
      <p:sp>
        <p:nvSpPr>
          <p:cNvPr id="842" name="Google Shape;842;p81"/>
          <p:cNvSpPr txBox="1"/>
          <p:nvPr/>
        </p:nvSpPr>
        <p:spPr>
          <a:xfrm>
            <a:off x="589275" y="3603800"/>
            <a:ext cx="3228900" cy="614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1200" b="1">
                <a:solidFill>
                  <a:schemeClr val="lt1"/>
                </a:solidFill>
                <a:latin typeface="Inter"/>
                <a:ea typeface="Inter"/>
                <a:cs typeface="Inter"/>
                <a:sym typeface="Inter"/>
              </a:rPr>
              <a:t>Deirdre Williamson</a:t>
            </a:r>
            <a:endParaRPr sz="1200" b="1">
              <a:solidFill>
                <a:schemeClr val="lt1"/>
              </a:solidFill>
              <a:latin typeface="Inter"/>
              <a:ea typeface="Inter"/>
              <a:cs typeface="Inter"/>
              <a:sym typeface="Inter"/>
            </a:endParaRPr>
          </a:p>
          <a:p>
            <a:pPr marL="0" lvl="0" indent="0" algn="l" rtl="0">
              <a:lnSpc>
                <a:spcPct val="150000"/>
              </a:lnSpc>
              <a:spcBef>
                <a:spcPts val="0"/>
              </a:spcBef>
              <a:spcAft>
                <a:spcPts val="0"/>
              </a:spcAft>
              <a:buClr>
                <a:schemeClr val="dk1"/>
              </a:buClr>
              <a:buSzPts val="1100"/>
              <a:buFont typeface="Arial"/>
              <a:buNone/>
            </a:pPr>
            <a:r>
              <a:rPr lang="en-GB" sz="1200">
                <a:solidFill>
                  <a:schemeClr val="lt1"/>
                </a:solidFill>
                <a:latin typeface="Inter"/>
                <a:ea typeface="Inter"/>
                <a:cs typeface="Inter"/>
                <a:sym typeface="Inter"/>
              </a:rPr>
              <a:t>Read&amp;Write user with Marfan Phenotype</a:t>
            </a:r>
            <a:endParaRPr sz="1200" b="1">
              <a:solidFill>
                <a:schemeClr val="lt1"/>
              </a:solidFill>
              <a:latin typeface="Inter"/>
              <a:ea typeface="Inter"/>
              <a:cs typeface="Inter"/>
              <a:sym typeface="Inter"/>
            </a:endParaRPr>
          </a:p>
          <a:p>
            <a:pPr marL="0" lvl="0" indent="0" algn="l" rtl="0">
              <a:lnSpc>
                <a:spcPct val="150000"/>
              </a:lnSpc>
              <a:spcBef>
                <a:spcPts val="0"/>
              </a:spcBef>
              <a:spcAft>
                <a:spcPts val="0"/>
              </a:spcAft>
              <a:buNone/>
            </a:pPr>
            <a:endParaRPr sz="1200" b="1">
              <a:solidFill>
                <a:schemeClr val="lt1"/>
              </a:solidFill>
              <a:latin typeface="Inter"/>
              <a:ea typeface="Inter"/>
              <a:cs typeface="Inter"/>
              <a:sym typeface="Inte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72E3F"/>
        </a:solidFill>
        <a:effectLst/>
      </p:bgPr>
    </p:bg>
    <p:spTree>
      <p:nvGrpSpPr>
        <p:cNvPr id="1" name="Shape 846"/>
        <p:cNvGrpSpPr/>
        <p:nvPr/>
      </p:nvGrpSpPr>
      <p:grpSpPr>
        <a:xfrm>
          <a:off x="0" y="0"/>
          <a:ext cx="0" cy="0"/>
          <a:chOff x="0" y="0"/>
          <a:chExt cx="0" cy="0"/>
        </a:xfrm>
      </p:grpSpPr>
      <p:sp>
        <p:nvSpPr>
          <p:cNvPr id="847" name="Google Shape;847;p82"/>
          <p:cNvSpPr txBox="1"/>
          <p:nvPr/>
        </p:nvSpPr>
        <p:spPr>
          <a:xfrm>
            <a:off x="589275" y="714575"/>
            <a:ext cx="3795600" cy="266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000">
                <a:solidFill>
                  <a:schemeClr val="lt1"/>
                </a:solidFill>
                <a:latin typeface="Inter"/>
                <a:ea typeface="Inter"/>
                <a:cs typeface="Inter"/>
                <a:sym typeface="Inter"/>
              </a:rPr>
              <a:t>Read&amp;Write is very user-friendly and it literally </a:t>
            </a:r>
            <a:r>
              <a:rPr lang="en-GB" sz="2000">
                <a:solidFill>
                  <a:srgbClr val="FD3269"/>
                </a:solidFill>
                <a:latin typeface="Inter"/>
                <a:ea typeface="Inter"/>
                <a:cs typeface="Inter"/>
                <a:sym typeface="Inter"/>
              </a:rPr>
              <a:t>changed my working life</a:t>
            </a:r>
            <a:r>
              <a:rPr lang="en-GB" sz="2000">
                <a:solidFill>
                  <a:schemeClr val="lt1"/>
                </a:solidFill>
                <a:latin typeface="Inter"/>
                <a:ea typeface="Inter"/>
                <a:cs typeface="Inter"/>
                <a:sym typeface="Inter"/>
              </a:rPr>
              <a:t> for the better! </a:t>
            </a:r>
            <a:endParaRPr sz="2000">
              <a:solidFill>
                <a:schemeClr val="lt1"/>
              </a:solidFill>
              <a:latin typeface="Inter"/>
              <a:ea typeface="Inter"/>
              <a:cs typeface="Inter"/>
              <a:sym typeface="Inter"/>
            </a:endParaRPr>
          </a:p>
          <a:p>
            <a:pPr marL="0" lvl="0" indent="0" algn="l" rtl="0">
              <a:lnSpc>
                <a:spcPct val="115000"/>
              </a:lnSpc>
              <a:spcBef>
                <a:spcPts val="0"/>
              </a:spcBef>
              <a:spcAft>
                <a:spcPts val="0"/>
              </a:spcAft>
              <a:buNone/>
            </a:pPr>
            <a:endParaRPr sz="1000">
              <a:solidFill>
                <a:schemeClr val="lt1"/>
              </a:solidFill>
              <a:latin typeface="Inter"/>
              <a:ea typeface="Inter"/>
              <a:cs typeface="Inter"/>
              <a:sym typeface="Inter"/>
            </a:endParaRPr>
          </a:p>
          <a:p>
            <a:pPr marL="0" lvl="0" indent="0" algn="l" rtl="0">
              <a:lnSpc>
                <a:spcPct val="115000"/>
              </a:lnSpc>
              <a:spcBef>
                <a:spcPts val="0"/>
              </a:spcBef>
              <a:spcAft>
                <a:spcPts val="0"/>
              </a:spcAft>
              <a:buNone/>
            </a:pPr>
            <a:r>
              <a:rPr lang="en-GB">
                <a:solidFill>
                  <a:schemeClr val="lt1"/>
                </a:solidFill>
                <a:latin typeface="Inter"/>
                <a:ea typeface="Inter"/>
                <a:cs typeface="Inter"/>
                <a:sym typeface="Inter"/>
              </a:rPr>
              <a:t>I just felt less stressed. It just gave me confidence that I could do my job and I deserved to be in my position. </a:t>
            </a:r>
            <a:endParaRPr sz="2700">
              <a:solidFill>
                <a:schemeClr val="lt1"/>
              </a:solidFill>
              <a:latin typeface="Inter"/>
              <a:ea typeface="Inter"/>
              <a:cs typeface="Inter"/>
              <a:sym typeface="Inter"/>
            </a:endParaRPr>
          </a:p>
        </p:txBody>
      </p:sp>
      <p:sp>
        <p:nvSpPr>
          <p:cNvPr id="848" name="Google Shape;848;p82"/>
          <p:cNvSpPr txBox="1"/>
          <p:nvPr/>
        </p:nvSpPr>
        <p:spPr>
          <a:xfrm>
            <a:off x="567675" y="3410350"/>
            <a:ext cx="3564600" cy="1307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200" b="1" dirty="0" err="1">
                <a:solidFill>
                  <a:schemeClr val="lt1"/>
                </a:solidFill>
                <a:latin typeface="Inter"/>
                <a:ea typeface="Inter"/>
                <a:cs typeface="Inter"/>
                <a:sym typeface="Inter"/>
              </a:rPr>
              <a:t>Taljinder</a:t>
            </a:r>
            <a:r>
              <a:rPr lang="en-GB" sz="1200" b="1" dirty="0">
                <a:solidFill>
                  <a:schemeClr val="lt1"/>
                </a:solidFill>
                <a:latin typeface="Inter"/>
                <a:ea typeface="Inter"/>
                <a:cs typeface="Inter"/>
                <a:sym typeface="Inter"/>
              </a:rPr>
              <a:t> Duggal</a:t>
            </a:r>
            <a:endParaRPr sz="1200" b="1" dirty="0">
              <a:solidFill>
                <a:schemeClr val="lt1"/>
              </a:solidFill>
              <a:latin typeface="Inter"/>
              <a:ea typeface="Inter"/>
              <a:cs typeface="Inter"/>
              <a:sym typeface="Inter"/>
            </a:endParaRPr>
          </a:p>
          <a:p>
            <a:pPr marL="0" lvl="0" indent="0" algn="l" rtl="0">
              <a:lnSpc>
                <a:spcPct val="150000"/>
              </a:lnSpc>
              <a:spcBef>
                <a:spcPts val="0"/>
              </a:spcBef>
              <a:spcAft>
                <a:spcPts val="0"/>
              </a:spcAft>
              <a:buNone/>
            </a:pPr>
            <a:r>
              <a:rPr lang="en-GB" sz="1200" dirty="0" err="1">
                <a:solidFill>
                  <a:schemeClr val="lt1"/>
                </a:solidFill>
                <a:latin typeface="Inter"/>
                <a:ea typeface="Inter"/>
                <a:cs typeface="Inter"/>
                <a:sym typeface="Inter"/>
              </a:rPr>
              <a:t>Read&amp;Write</a:t>
            </a:r>
            <a:r>
              <a:rPr lang="en-GB" sz="1200" dirty="0">
                <a:solidFill>
                  <a:schemeClr val="lt1"/>
                </a:solidFill>
                <a:latin typeface="Inter"/>
                <a:ea typeface="Inter"/>
                <a:cs typeface="Inter"/>
                <a:sym typeface="Inter"/>
              </a:rPr>
              <a:t> user with Dyslexia and Dyspraxia</a:t>
            </a:r>
            <a:endParaRPr sz="1200" dirty="0">
              <a:solidFill>
                <a:schemeClr val="lt1"/>
              </a:solidFill>
              <a:latin typeface="Inter"/>
              <a:ea typeface="Inter"/>
              <a:cs typeface="Inter"/>
              <a:sym typeface="Inter"/>
            </a:endParaRPr>
          </a:p>
          <a:p>
            <a:pPr marL="0" lvl="0" indent="0" algn="l" rtl="0">
              <a:lnSpc>
                <a:spcPct val="150000"/>
              </a:lnSpc>
              <a:spcBef>
                <a:spcPts val="0"/>
              </a:spcBef>
              <a:spcAft>
                <a:spcPts val="0"/>
              </a:spcAft>
              <a:buNone/>
            </a:pPr>
            <a:endParaRPr sz="1200" dirty="0">
              <a:solidFill>
                <a:schemeClr val="lt1"/>
              </a:solidFill>
              <a:latin typeface="Inter"/>
              <a:ea typeface="Inter"/>
              <a:cs typeface="Inter"/>
              <a:sym typeface="Inter"/>
            </a:endParaRPr>
          </a:p>
          <a:p>
            <a:pPr marL="0" lvl="0" indent="0" algn="l" rtl="0">
              <a:lnSpc>
                <a:spcPct val="150000"/>
              </a:lnSpc>
              <a:spcBef>
                <a:spcPts val="0"/>
              </a:spcBef>
              <a:spcAft>
                <a:spcPts val="0"/>
              </a:spcAft>
              <a:buNone/>
            </a:pPr>
            <a:r>
              <a:rPr lang="en-GB" sz="1200" u="sng" dirty="0">
                <a:solidFill>
                  <a:schemeClr val="hlink"/>
                </a:solidFill>
                <a:latin typeface="Inter"/>
                <a:ea typeface="Inter"/>
                <a:cs typeface="Inter"/>
                <a:sym typeface="Inter"/>
                <a:hlinkClick r:id="rId3"/>
              </a:rPr>
              <a:t>Discover how </a:t>
            </a:r>
            <a:r>
              <a:rPr lang="en-GB" sz="1200" u="sng" dirty="0" err="1">
                <a:solidFill>
                  <a:schemeClr val="hlink"/>
                </a:solidFill>
                <a:latin typeface="Inter"/>
                <a:ea typeface="Inter"/>
                <a:cs typeface="Inter"/>
                <a:sym typeface="Inter"/>
                <a:hlinkClick r:id="rId3"/>
              </a:rPr>
              <a:t>Read&amp;Write</a:t>
            </a:r>
            <a:r>
              <a:rPr lang="en-GB" sz="1200" u="sng" dirty="0">
                <a:solidFill>
                  <a:schemeClr val="hlink"/>
                </a:solidFill>
                <a:latin typeface="Inter"/>
                <a:ea typeface="Inter"/>
                <a:cs typeface="Inter"/>
                <a:sym typeface="Inter"/>
                <a:hlinkClick r:id="rId3"/>
              </a:rPr>
              <a:t> supports Dyslexia</a:t>
            </a:r>
            <a:r>
              <a:rPr lang="en-GB" sz="1200" dirty="0">
                <a:solidFill>
                  <a:schemeClr val="lt1"/>
                </a:solidFill>
                <a:latin typeface="Inter"/>
                <a:ea typeface="Inter"/>
                <a:cs typeface="Inter"/>
                <a:sym typeface="Inter"/>
              </a:rPr>
              <a:t>.</a:t>
            </a:r>
            <a:endParaRPr sz="1200" dirty="0">
              <a:solidFill>
                <a:schemeClr val="lt1"/>
              </a:solidFill>
              <a:latin typeface="Inter"/>
              <a:ea typeface="Inter"/>
              <a:cs typeface="Inter"/>
              <a:sym typeface="Inter"/>
            </a:endParaRPr>
          </a:p>
        </p:txBody>
      </p:sp>
      <p:pic>
        <p:nvPicPr>
          <p:cNvPr id="849" name="Google Shape;849;p82" descr="Taljinder Duggal, a Corporate Communications and Engagement Analyst with Dyslexia, explains how Read&amp;Write has changed her working life &quot;for the better&quot;. Find out more about Read&amp;Write, visit: https://text.help/rw-work" title="&quot;Read&amp;Write changed my working life&quot; | End user testimonial">
            <a:hlinkClick r:id="rId4"/>
          </p:cNvPr>
          <p:cNvPicPr preferRelativeResize="0"/>
          <p:nvPr/>
        </p:nvPicPr>
        <p:blipFill>
          <a:blip r:embed="rId5">
            <a:alphaModFix/>
          </a:blip>
          <a:stretch>
            <a:fillRect/>
          </a:stretch>
        </p:blipFill>
        <p:spPr>
          <a:xfrm>
            <a:off x="4474450" y="943175"/>
            <a:ext cx="4669550" cy="3502125"/>
          </a:xfrm>
          <a:prstGeom prst="rect">
            <a:avLst/>
          </a:prstGeom>
          <a:noFill/>
          <a:ln>
            <a:noFill/>
          </a:ln>
        </p:spPr>
      </p:pic>
      <p:pic>
        <p:nvPicPr>
          <p:cNvPr id="850" name="Google Shape;850;p82"/>
          <p:cNvPicPr preferRelativeResize="0"/>
          <p:nvPr/>
        </p:nvPicPr>
        <p:blipFill>
          <a:blip r:embed="rId6">
            <a:alphaModFix amt="20000"/>
          </a:blip>
          <a:stretch>
            <a:fillRect/>
          </a:stretch>
        </p:blipFill>
        <p:spPr>
          <a:xfrm>
            <a:off x="187825" y="610075"/>
            <a:ext cx="401450" cy="286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
                                        </p:tgtEl>
                                        <p:attrNameLst>
                                          <p:attrName>style.visibility</p:attrName>
                                        </p:attrNameLst>
                                      </p:cBhvr>
                                      <p:to>
                                        <p:strVal val="visible"/>
                                      </p:to>
                                    </p:set>
                                    <p:animEffect transition="in" filter="fade">
                                      <p:cBhvr>
                                        <p:cTn id="7" dur="1000"/>
                                        <p:tgtEl>
                                          <p:spTgt spid="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72E3F"/>
        </a:solidFill>
        <a:effectLst/>
      </p:bgPr>
    </p:bg>
    <p:spTree>
      <p:nvGrpSpPr>
        <p:cNvPr id="1" name="Shape 854"/>
        <p:cNvGrpSpPr/>
        <p:nvPr/>
      </p:nvGrpSpPr>
      <p:grpSpPr>
        <a:xfrm>
          <a:off x="0" y="0"/>
          <a:ext cx="0" cy="0"/>
          <a:chOff x="0" y="0"/>
          <a:chExt cx="0" cy="0"/>
        </a:xfrm>
      </p:grpSpPr>
      <p:sp>
        <p:nvSpPr>
          <p:cNvPr id="855" name="Google Shape;855;p83"/>
          <p:cNvSpPr txBox="1"/>
          <p:nvPr/>
        </p:nvSpPr>
        <p:spPr>
          <a:xfrm>
            <a:off x="589275" y="714575"/>
            <a:ext cx="3307800" cy="266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900">
                <a:solidFill>
                  <a:schemeClr val="lt1"/>
                </a:solidFill>
                <a:latin typeface="Inter"/>
                <a:ea typeface="Inter"/>
                <a:cs typeface="Inter"/>
                <a:sym typeface="Inter"/>
              </a:rPr>
              <a:t>I feel that Read&amp;Write has been a </a:t>
            </a:r>
            <a:r>
              <a:rPr lang="en-GB" sz="1900">
                <a:solidFill>
                  <a:srgbClr val="FD3269"/>
                </a:solidFill>
                <a:latin typeface="Inter"/>
                <a:ea typeface="Inter"/>
                <a:cs typeface="Inter"/>
                <a:sym typeface="Inter"/>
              </a:rPr>
              <a:t>substantial </a:t>
            </a:r>
            <a:r>
              <a:rPr lang="en-GB" sz="1900">
                <a:solidFill>
                  <a:schemeClr val="lt1"/>
                </a:solidFill>
                <a:latin typeface="Inter"/>
                <a:ea typeface="Inter"/>
                <a:cs typeface="Inter"/>
                <a:sym typeface="Inter"/>
              </a:rPr>
              <a:t>part of me making my promotions and taking me to where I am today.</a:t>
            </a:r>
            <a:endParaRPr sz="1900">
              <a:solidFill>
                <a:schemeClr val="lt1"/>
              </a:solidFill>
              <a:latin typeface="Inter"/>
              <a:ea typeface="Inter"/>
              <a:cs typeface="Inter"/>
              <a:sym typeface="Inter"/>
            </a:endParaRPr>
          </a:p>
          <a:p>
            <a:pPr marL="0" lvl="0" indent="0" algn="l" rtl="0">
              <a:spcBef>
                <a:spcPts val="0"/>
              </a:spcBef>
              <a:spcAft>
                <a:spcPts val="0"/>
              </a:spcAft>
              <a:buNone/>
            </a:pPr>
            <a:endParaRPr sz="2000">
              <a:solidFill>
                <a:schemeClr val="lt1"/>
              </a:solidFill>
              <a:latin typeface="Inter"/>
              <a:ea typeface="Inter"/>
              <a:cs typeface="Inter"/>
              <a:sym typeface="Inter"/>
            </a:endParaRPr>
          </a:p>
        </p:txBody>
      </p:sp>
      <p:pic>
        <p:nvPicPr>
          <p:cNvPr id="856" name="Google Shape;856;p83"/>
          <p:cNvPicPr preferRelativeResize="0"/>
          <p:nvPr/>
        </p:nvPicPr>
        <p:blipFill>
          <a:blip r:embed="rId3">
            <a:alphaModFix amt="20000"/>
          </a:blip>
          <a:stretch>
            <a:fillRect/>
          </a:stretch>
        </p:blipFill>
        <p:spPr>
          <a:xfrm>
            <a:off x="187825" y="610075"/>
            <a:ext cx="401450" cy="286750"/>
          </a:xfrm>
          <a:prstGeom prst="rect">
            <a:avLst/>
          </a:prstGeom>
          <a:noFill/>
          <a:ln>
            <a:noFill/>
          </a:ln>
        </p:spPr>
      </p:pic>
      <p:pic>
        <p:nvPicPr>
          <p:cNvPr id="857" name="Google Shape;857;p83" descr="Listen to the full podcast recording at https://text.help/dyslexia-podcast&#10;-----&#10;In today’s episode of Texthelp Talks we chat with Colin Moloney, Governance Manager in the UK Civil Service, about his experiences of Dyslexia in the workplace.&#10;&#10;Colin will chat about some of the challenges he has faced throughout his career as well as some of the strengths he brings to his job as a result of his neurodiversity. We will also discuss the ways in which technology has supported Colin and some tips for creating a more inclusive workplace for all." title="The impact of Read&amp;Write | Dyslexia, the workplace and me">
            <a:hlinkClick r:id="rId4"/>
          </p:cNvPr>
          <p:cNvPicPr preferRelativeResize="0"/>
          <p:nvPr/>
        </p:nvPicPr>
        <p:blipFill>
          <a:blip r:embed="rId5">
            <a:alphaModFix/>
          </a:blip>
          <a:stretch>
            <a:fillRect/>
          </a:stretch>
        </p:blipFill>
        <p:spPr>
          <a:xfrm>
            <a:off x="4474447" y="939664"/>
            <a:ext cx="4669550" cy="3502163"/>
          </a:xfrm>
          <a:prstGeom prst="rect">
            <a:avLst/>
          </a:prstGeom>
          <a:noFill/>
          <a:ln>
            <a:noFill/>
          </a:ln>
        </p:spPr>
      </p:pic>
      <p:sp>
        <p:nvSpPr>
          <p:cNvPr id="858" name="Google Shape;858;p83"/>
          <p:cNvSpPr txBox="1"/>
          <p:nvPr/>
        </p:nvSpPr>
        <p:spPr>
          <a:xfrm>
            <a:off x="589275" y="3377966"/>
            <a:ext cx="4297200" cy="1293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200" b="1">
                <a:solidFill>
                  <a:schemeClr val="lt1"/>
                </a:solidFill>
                <a:latin typeface="Inter"/>
                <a:ea typeface="Inter"/>
                <a:cs typeface="Inter"/>
                <a:sym typeface="Inter"/>
              </a:rPr>
              <a:t>Colin Moloney</a:t>
            </a:r>
            <a:endParaRPr sz="1200" b="1">
              <a:solidFill>
                <a:schemeClr val="lt1"/>
              </a:solidFill>
              <a:latin typeface="Inter"/>
              <a:ea typeface="Inter"/>
              <a:cs typeface="Inter"/>
              <a:sym typeface="Inter"/>
            </a:endParaRPr>
          </a:p>
          <a:p>
            <a:pPr marL="0" lvl="0" indent="0" algn="l" rtl="0">
              <a:lnSpc>
                <a:spcPct val="150000"/>
              </a:lnSpc>
              <a:spcBef>
                <a:spcPts val="0"/>
              </a:spcBef>
              <a:spcAft>
                <a:spcPts val="0"/>
              </a:spcAft>
              <a:buNone/>
            </a:pPr>
            <a:r>
              <a:rPr lang="en-GB" sz="1200">
                <a:solidFill>
                  <a:schemeClr val="lt1"/>
                </a:solidFill>
                <a:latin typeface="Inter"/>
                <a:ea typeface="Inter"/>
                <a:cs typeface="Inter"/>
                <a:sym typeface="Inter"/>
              </a:rPr>
              <a:t>Read&amp;Write user with Dyslexia</a:t>
            </a:r>
            <a:endParaRPr sz="1200">
              <a:solidFill>
                <a:schemeClr val="lt1"/>
              </a:solidFill>
              <a:latin typeface="Inter"/>
              <a:ea typeface="Inter"/>
              <a:cs typeface="Inter"/>
              <a:sym typeface="Inter"/>
            </a:endParaRPr>
          </a:p>
          <a:p>
            <a:pPr marL="0" lvl="0" indent="0" algn="l" rtl="0">
              <a:lnSpc>
                <a:spcPct val="150000"/>
              </a:lnSpc>
              <a:spcBef>
                <a:spcPts val="0"/>
              </a:spcBef>
              <a:spcAft>
                <a:spcPts val="0"/>
              </a:spcAft>
              <a:buNone/>
            </a:pPr>
            <a:endParaRPr sz="1200">
              <a:solidFill>
                <a:schemeClr val="lt1"/>
              </a:solidFill>
              <a:latin typeface="Inter"/>
              <a:ea typeface="Inter"/>
              <a:cs typeface="Inter"/>
              <a:sym typeface="Inter"/>
            </a:endParaRPr>
          </a:p>
          <a:p>
            <a:pPr marL="0" lvl="0" indent="0" algn="l" rtl="0">
              <a:lnSpc>
                <a:spcPct val="150000"/>
              </a:lnSpc>
              <a:spcBef>
                <a:spcPts val="0"/>
              </a:spcBef>
              <a:spcAft>
                <a:spcPts val="0"/>
              </a:spcAft>
              <a:buNone/>
            </a:pPr>
            <a:r>
              <a:rPr lang="en-GB" sz="1200" u="sng">
                <a:solidFill>
                  <a:schemeClr val="hlink"/>
                </a:solidFill>
                <a:latin typeface="Inter"/>
                <a:ea typeface="Inter"/>
                <a:cs typeface="Inter"/>
                <a:sym typeface="Inter"/>
                <a:hlinkClick r:id="rId6"/>
              </a:rPr>
              <a:t>Discover more stories</a:t>
            </a:r>
            <a:r>
              <a:rPr lang="en-GB" sz="1200">
                <a:solidFill>
                  <a:schemeClr val="lt1"/>
                </a:solidFill>
                <a:latin typeface="Inter"/>
                <a:ea typeface="Inter"/>
                <a:cs typeface="Inter"/>
                <a:sym typeface="Inter"/>
              </a:rPr>
              <a:t>.</a:t>
            </a:r>
            <a:endParaRPr sz="1200">
              <a:solidFill>
                <a:schemeClr val="lt1"/>
              </a:solidFill>
              <a:latin typeface="Inter"/>
              <a:ea typeface="Inter"/>
              <a:cs typeface="Inter"/>
              <a:sym typeface="Inte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72E3F"/>
        </a:solidFill>
        <a:effectLst/>
      </p:bgPr>
    </p:bg>
    <p:spTree>
      <p:nvGrpSpPr>
        <p:cNvPr id="1" name="Shape 862"/>
        <p:cNvGrpSpPr/>
        <p:nvPr/>
      </p:nvGrpSpPr>
      <p:grpSpPr>
        <a:xfrm>
          <a:off x="0" y="0"/>
          <a:ext cx="0" cy="0"/>
          <a:chOff x="0" y="0"/>
          <a:chExt cx="0" cy="0"/>
        </a:xfrm>
      </p:grpSpPr>
      <p:sp>
        <p:nvSpPr>
          <p:cNvPr id="863" name="Google Shape;863;p84" descr="Pink circle"/>
          <p:cNvSpPr/>
          <p:nvPr/>
        </p:nvSpPr>
        <p:spPr>
          <a:xfrm>
            <a:off x="5210700" y="1680745"/>
            <a:ext cx="4090200" cy="4011900"/>
          </a:xfrm>
          <a:prstGeom prst="ellipse">
            <a:avLst/>
          </a:prstGeom>
          <a:solidFill>
            <a:srgbClr val="E123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84"/>
          <p:cNvSpPr txBox="1"/>
          <p:nvPr/>
        </p:nvSpPr>
        <p:spPr>
          <a:xfrm>
            <a:off x="589275" y="714575"/>
            <a:ext cx="3795600" cy="266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solidFill>
                  <a:schemeClr val="lt1"/>
                </a:solidFill>
                <a:latin typeface="Inter"/>
                <a:ea typeface="Inter"/>
                <a:cs typeface="Inter"/>
                <a:sym typeface="Inter"/>
              </a:rPr>
              <a:t>What I love about Read&amp;Write is that it can be easily made available to everyone on my team to use. And they do use them, even if they’re not neurodivergent.</a:t>
            </a:r>
            <a:endParaRPr>
              <a:solidFill>
                <a:schemeClr val="lt1"/>
              </a:solidFill>
              <a:latin typeface="Inter"/>
              <a:ea typeface="Inter"/>
              <a:cs typeface="Inter"/>
              <a:sym typeface="Inter"/>
            </a:endParaRPr>
          </a:p>
          <a:p>
            <a:pPr marL="0" lvl="0" indent="0" algn="l" rtl="0">
              <a:lnSpc>
                <a:spcPct val="115000"/>
              </a:lnSpc>
              <a:spcBef>
                <a:spcPts val="0"/>
              </a:spcBef>
              <a:spcAft>
                <a:spcPts val="0"/>
              </a:spcAft>
              <a:buNone/>
            </a:pPr>
            <a:endParaRPr sz="1000">
              <a:solidFill>
                <a:schemeClr val="lt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GB" sz="1600">
                <a:solidFill>
                  <a:srgbClr val="FD3269"/>
                </a:solidFill>
                <a:latin typeface="Inter"/>
                <a:ea typeface="Inter"/>
                <a:cs typeface="Inter"/>
                <a:sym typeface="Inter"/>
              </a:rPr>
              <a:t>It makes me feel more included </a:t>
            </a:r>
            <a:r>
              <a:rPr lang="en-GB" sz="1600">
                <a:solidFill>
                  <a:schemeClr val="lt1"/>
                </a:solidFill>
                <a:latin typeface="Inter"/>
                <a:ea typeface="Inter"/>
                <a:cs typeface="Inter"/>
                <a:sym typeface="Inter"/>
              </a:rPr>
              <a:t>because I don't see myself as using special software or having anything special to do my job, because the software has been normalized.</a:t>
            </a:r>
            <a:endParaRPr sz="1600">
              <a:solidFill>
                <a:schemeClr val="lt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endParaRPr>
              <a:solidFill>
                <a:schemeClr val="lt1"/>
              </a:solidFill>
              <a:latin typeface="Inter"/>
              <a:ea typeface="Inter"/>
              <a:cs typeface="Inter"/>
              <a:sym typeface="Inter"/>
            </a:endParaRPr>
          </a:p>
          <a:p>
            <a:pPr marL="0" lvl="0" indent="0" algn="l" rtl="0">
              <a:lnSpc>
                <a:spcPct val="115000"/>
              </a:lnSpc>
              <a:spcBef>
                <a:spcPts val="0"/>
              </a:spcBef>
              <a:spcAft>
                <a:spcPts val="0"/>
              </a:spcAft>
              <a:buNone/>
            </a:pPr>
            <a:endParaRPr>
              <a:solidFill>
                <a:schemeClr val="lt1"/>
              </a:solidFill>
              <a:latin typeface="Inter"/>
              <a:ea typeface="Inter"/>
              <a:cs typeface="Inter"/>
              <a:sym typeface="Inter"/>
            </a:endParaRPr>
          </a:p>
        </p:txBody>
      </p:sp>
      <p:sp>
        <p:nvSpPr>
          <p:cNvPr id="865" name="Google Shape;865;p84"/>
          <p:cNvSpPr txBox="1"/>
          <p:nvPr/>
        </p:nvSpPr>
        <p:spPr>
          <a:xfrm>
            <a:off x="589275" y="3761350"/>
            <a:ext cx="3564600" cy="942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200" b="1">
                <a:solidFill>
                  <a:schemeClr val="lt1"/>
                </a:solidFill>
                <a:latin typeface="Inter"/>
                <a:ea typeface="Inter"/>
                <a:cs typeface="Inter"/>
                <a:sym typeface="Inter"/>
              </a:rPr>
              <a:t>James Deignan</a:t>
            </a:r>
            <a:endParaRPr sz="1200" b="1">
              <a:solidFill>
                <a:schemeClr val="lt1"/>
              </a:solidFill>
              <a:latin typeface="Inter"/>
              <a:ea typeface="Inter"/>
              <a:cs typeface="Inter"/>
              <a:sym typeface="Inter"/>
            </a:endParaRPr>
          </a:p>
          <a:p>
            <a:pPr marL="0" lvl="0" indent="0" algn="l" rtl="0">
              <a:lnSpc>
                <a:spcPct val="150000"/>
              </a:lnSpc>
              <a:spcBef>
                <a:spcPts val="0"/>
              </a:spcBef>
              <a:spcAft>
                <a:spcPts val="0"/>
              </a:spcAft>
              <a:buNone/>
            </a:pPr>
            <a:r>
              <a:rPr lang="en-GB" sz="1200">
                <a:solidFill>
                  <a:schemeClr val="lt1"/>
                </a:solidFill>
                <a:latin typeface="Inter"/>
                <a:ea typeface="Inter"/>
                <a:cs typeface="Inter"/>
                <a:sym typeface="Inter"/>
              </a:rPr>
              <a:t>Read&amp;Write user with ADHD</a:t>
            </a:r>
            <a:endParaRPr sz="1200">
              <a:solidFill>
                <a:schemeClr val="lt1"/>
              </a:solidFill>
              <a:latin typeface="Inter"/>
              <a:ea typeface="Inter"/>
              <a:cs typeface="Inter"/>
              <a:sym typeface="Inter"/>
            </a:endParaRPr>
          </a:p>
        </p:txBody>
      </p:sp>
      <p:pic>
        <p:nvPicPr>
          <p:cNvPr id="866" name="Google Shape;866;p84"/>
          <p:cNvPicPr preferRelativeResize="0"/>
          <p:nvPr/>
        </p:nvPicPr>
        <p:blipFill>
          <a:blip r:embed="rId3">
            <a:alphaModFix amt="20000"/>
          </a:blip>
          <a:stretch>
            <a:fillRect/>
          </a:stretch>
        </p:blipFill>
        <p:spPr>
          <a:xfrm>
            <a:off x="187825" y="610075"/>
            <a:ext cx="401450" cy="286750"/>
          </a:xfrm>
          <a:prstGeom prst="rect">
            <a:avLst/>
          </a:prstGeom>
          <a:noFill/>
          <a:ln>
            <a:noFill/>
          </a:ln>
        </p:spPr>
      </p:pic>
      <p:pic>
        <p:nvPicPr>
          <p:cNvPr id="867" name="Google Shape;867;p84" descr="James Deignan"/>
          <p:cNvPicPr preferRelativeResize="0"/>
          <p:nvPr/>
        </p:nvPicPr>
        <p:blipFill>
          <a:blip r:embed="rId4">
            <a:alphaModFix/>
          </a:blip>
          <a:stretch>
            <a:fillRect/>
          </a:stretch>
        </p:blipFill>
        <p:spPr>
          <a:xfrm>
            <a:off x="5061300" y="1086200"/>
            <a:ext cx="4082700" cy="4082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A3953"/>
        </a:solidFill>
        <a:effectLst/>
      </p:bgPr>
    </p:bg>
    <p:spTree>
      <p:nvGrpSpPr>
        <p:cNvPr id="1" name="Shape 871"/>
        <p:cNvGrpSpPr/>
        <p:nvPr/>
      </p:nvGrpSpPr>
      <p:grpSpPr>
        <a:xfrm>
          <a:off x="0" y="0"/>
          <a:ext cx="0" cy="0"/>
          <a:chOff x="0" y="0"/>
          <a:chExt cx="0" cy="0"/>
        </a:xfrm>
      </p:grpSpPr>
      <p:sp>
        <p:nvSpPr>
          <p:cNvPr id="872" name="Google Shape;872;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200"/>
              <a:buFont typeface="Lexend Deca"/>
              <a:buNone/>
            </a:pPr>
            <a:fld id="{00000000-1234-1234-1234-123412341234}" type="slidenum">
              <a:rPr lang="en-GB">
                <a:solidFill>
                  <a:srgbClr val="595959"/>
                </a:solidFill>
              </a:rPr>
              <a:t>27</a:t>
            </a:fld>
            <a:endParaRPr>
              <a:solidFill>
                <a:srgbClr val="595959"/>
              </a:solidFill>
            </a:endParaRPr>
          </a:p>
        </p:txBody>
      </p:sp>
      <p:sp>
        <p:nvSpPr>
          <p:cNvPr id="873" name="Google Shape;873;p85"/>
          <p:cNvSpPr txBox="1"/>
          <p:nvPr/>
        </p:nvSpPr>
        <p:spPr>
          <a:xfrm>
            <a:off x="511827" y="660675"/>
            <a:ext cx="5787000" cy="1122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3000" b="1">
                <a:solidFill>
                  <a:srgbClr val="FD3269"/>
                </a:solidFill>
                <a:latin typeface="Plus Jakarta Sans"/>
                <a:ea typeface="Plus Jakarta Sans"/>
                <a:cs typeface="Plus Jakarta Sans"/>
                <a:sym typeface="Plus Jakarta Sans"/>
              </a:rPr>
              <a:t>Trusted by organizations including...</a:t>
            </a:r>
            <a:r>
              <a:rPr lang="en-GB" sz="3000" b="1">
                <a:solidFill>
                  <a:srgbClr val="FFFFFF"/>
                </a:solidFill>
                <a:latin typeface="Plus Jakarta Sans"/>
                <a:ea typeface="Plus Jakarta Sans"/>
                <a:cs typeface="Plus Jakarta Sans"/>
                <a:sym typeface="Plus Jakarta Sans"/>
              </a:rPr>
              <a:t> </a:t>
            </a:r>
            <a:endParaRPr sz="3000" b="1">
              <a:solidFill>
                <a:srgbClr val="444F66"/>
              </a:solidFill>
              <a:latin typeface="Plus Jakarta Sans"/>
              <a:ea typeface="Plus Jakarta Sans"/>
              <a:cs typeface="Plus Jakarta Sans"/>
              <a:sym typeface="Plus Jakarta Sans"/>
            </a:endParaRPr>
          </a:p>
        </p:txBody>
      </p:sp>
      <p:sp>
        <p:nvSpPr>
          <p:cNvPr id="874" name="Google Shape;874;p85"/>
          <p:cNvSpPr txBox="1"/>
          <p:nvPr/>
        </p:nvSpPr>
        <p:spPr>
          <a:xfrm>
            <a:off x="636950" y="2387150"/>
            <a:ext cx="4618500" cy="10401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1600"/>
              </a:spcAft>
              <a:buNone/>
            </a:pPr>
            <a:endParaRPr sz="1800" b="1">
              <a:solidFill>
                <a:srgbClr val="FFFFFF"/>
              </a:solidFill>
              <a:latin typeface="Inter"/>
              <a:ea typeface="Inter"/>
              <a:cs typeface="Inter"/>
              <a:sym typeface="Inter"/>
            </a:endParaRPr>
          </a:p>
        </p:txBody>
      </p:sp>
      <p:pic>
        <p:nvPicPr>
          <p:cNvPr id="875" name="Google Shape;875;p85" descr="EY"/>
          <p:cNvPicPr preferRelativeResize="0"/>
          <p:nvPr/>
        </p:nvPicPr>
        <p:blipFill>
          <a:blip r:embed="rId3">
            <a:alphaModFix/>
          </a:blip>
          <a:stretch>
            <a:fillRect/>
          </a:stretch>
        </p:blipFill>
        <p:spPr>
          <a:xfrm>
            <a:off x="2756168" y="2116408"/>
            <a:ext cx="1101800" cy="1101800"/>
          </a:xfrm>
          <a:prstGeom prst="rect">
            <a:avLst/>
          </a:prstGeom>
          <a:noFill/>
          <a:ln>
            <a:noFill/>
          </a:ln>
        </p:spPr>
      </p:pic>
      <p:pic>
        <p:nvPicPr>
          <p:cNvPr id="877" name="Google Shape;877;p85" descr="PwC"/>
          <p:cNvPicPr preferRelativeResize="0"/>
          <p:nvPr/>
        </p:nvPicPr>
        <p:blipFill>
          <a:blip r:embed="rId4">
            <a:alphaModFix/>
          </a:blip>
          <a:stretch>
            <a:fillRect/>
          </a:stretch>
        </p:blipFill>
        <p:spPr>
          <a:xfrm>
            <a:off x="4802365" y="2344203"/>
            <a:ext cx="1101802" cy="836224"/>
          </a:xfrm>
          <a:prstGeom prst="rect">
            <a:avLst/>
          </a:prstGeom>
          <a:noFill/>
          <a:ln>
            <a:noFill/>
          </a:ln>
        </p:spPr>
      </p:pic>
      <p:sp>
        <p:nvSpPr>
          <p:cNvPr id="878" name="Google Shape;878;p85"/>
          <p:cNvSpPr txBox="1"/>
          <p:nvPr/>
        </p:nvSpPr>
        <p:spPr>
          <a:xfrm>
            <a:off x="2732052" y="3845350"/>
            <a:ext cx="5787000" cy="11223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3000" b="1">
                <a:solidFill>
                  <a:srgbClr val="FFFFFF"/>
                </a:solidFill>
                <a:latin typeface="Plus Jakarta Sans"/>
                <a:ea typeface="Plus Jakarta Sans"/>
                <a:cs typeface="Plus Jakarta Sans"/>
                <a:sym typeface="Plus Jakarta Sans"/>
              </a:rPr>
              <a:t>…&amp; many more.</a:t>
            </a:r>
            <a:endParaRPr sz="3000" b="1">
              <a:solidFill>
                <a:srgbClr val="444F66"/>
              </a:solidFill>
              <a:latin typeface="Plus Jakarta Sans"/>
              <a:ea typeface="Plus Jakarta Sans"/>
              <a:cs typeface="Plus Jakarta Sans"/>
              <a:sym typeface="Plus Jakarta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A3953"/>
        </a:solidFill>
        <a:effectLst/>
      </p:bgPr>
    </p:bg>
    <p:spTree>
      <p:nvGrpSpPr>
        <p:cNvPr id="1" name="Shape 882"/>
        <p:cNvGrpSpPr/>
        <p:nvPr/>
      </p:nvGrpSpPr>
      <p:grpSpPr>
        <a:xfrm>
          <a:off x="0" y="0"/>
          <a:ext cx="0" cy="0"/>
          <a:chOff x="0" y="0"/>
          <a:chExt cx="0" cy="0"/>
        </a:xfrm>
      </p:grpSpPr>
      <p:sp>
        <p:nvSpPr>
          <p:cNvPr id="883" name="Google Shape;883;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200"/>
              <a:buFont typeface="Lexend Deca"/>
              <a:buNone/>
            </a:pPr>
            <a:fld id="{00000000-1234-1234-1234-123412341234}" type="slidenum">
              <a:rPr lang="en-GB">
                <a:solidFill>
                  <a:srgbClr val="595959"/>
                </a:solidFill>
              </a:rPr>
              <a:t>28</a:t>
            </a:fld>
            <a:endParaRPr>
              <a:solidFill>
                <a:srgbClr val="595959"/>
              </a:solidFill>
            </a:endParaRPr>
          </a:p>
        </p:txBody>
      </p:sp>
      <p:pic>
        <p:nvPicPr>
          <p:cNvPr id="884" name="Google Shape;884;p86" descr="A globe graphic with 11 texthelp characters on top"/>
          <p:cNvPicPr preferRelativeResize="0"/>
          <p:nvPr/>
        </p:nvPicPr>
        <p:blipFill rotWithShape="1">
          <a:blip r:embed="rId3">
            <a:alphaModFix/>
          </a:blip>
          <a:srcRect r="21179"/>
          <a:stretch/>
        </p:blipFill>
        <p:spPr>
          <a:xfrm>
            <a:off x="5702450" y="1476450"/>
            <a:ext cx="3729425" cy="4087275"/>
          </a:xfrm>
          <a:prstGeom prst="rect">
            <a:avLst/>
          </a:prstGeom>
          <a:noFill/>
          <a:ln>
            <a:noFill/>
          </a:ln>
        </p:spPr>
      </p:pic>
      <p:sp>
        <p:nvSpPr>
          <p:cNvPr id="885" name="Google Shape;885;p86"/>
          <p:cNvSpPr txBox="1"/>
          <p:nvPr/>
        </p:nvSpPr>
        <p:spPr>
          <a:xfrm>
            <a:off x="547977" y="1228450"/>
            <a:ext cx="5787000" cy="1122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3600" b="1">
                <a:solidFill>
                  <a:srgbClr val="FFFFFF"/>
                </a:solidFill>
                <a:latin typeface="Plus Jakarta Sans"/>
                <a:ea typeface="Plus Jakarta Sans"/>
                <a:cs typeface="Plus Jakarta Sans"/>
                <a:sym typeface="Plus Jakarta Sans"/>
              </a:rPr>
              <a:t>Read&amp;Write supports </a:t>
            </a:r>
            <a:endParaRPr sz="3600" b="1">
              <a:solidFill>
                <a:srgbClr val="FFFFFF"/>
              </a:solidFill>
              <a:latin typeface="Plus Jakarta Sans"/>
              <a:ea typeface="Plus Jakarta Sans"/>
              <a:cs typeface="Plus Jakarta Sans"/>
              <a:sym typeface="Plus Jakarta Sans"/>
            </a:endParaRPr>
          </a:p>
          <a:p>
            <a:pPr marL="0" lvl="0" indent="0" algn="l" rtl="0">
              <a:spcBef>
                <a:spcPts val="0"/>
              </a:spcBef>
              <a:spcAft>
                <a:spcPts val="0"/>
              </a:spcAft>
              <a:buNone/>
            </a:pPr>
            <a:r>
              <a:rPr lang="en-GB" sz="3600" b="1">
                <a:solidFill>
                  <a:srgbClr val="FD3269"/>
                </a:solidFill>
                <a:latin typeface="Plus Jakarta Sans"/>
                <a:ea typeface="Plus Jakarta Sans"/>
                <a:cs typeface="Plus Jakarta Sans"/>
                <a:sym typeface="Plus Jakarta Sans"/>
              </a:rPr>
              <a:t>50 million people worldwide</a:t>
            </a:r>
            <a:r>
              <a:rPr lang="en-GB" sz="3600" b="1">
                <a:solidFill>
                  <a:srgbClr val="FFFFFF"/>
                </a:solidFill>
                <a:latin typeface="Plus Jakarta Sans"/>
                <a:ea typeface="Plus Jakarta Sans"/>
                <a:cs typeface="Plus Jakarta Sans"/>
                <a:sym typeface="Plus Jakarta Sans"/>
              </a:rPr>
              <a:t>. </a:t>
            </a:r>
            <a:endParaRPr sz="4800" b="1">
              <a:solidFill>
                <a:srgbClr val="444F66"/>
              </a:solidFill>
              <a:latin typeface="Plus Jakarta Sans"/>
              <a:ea typeface="Plus Jakarta Sans"/>
              <a:cs typeface="Plus Jakarta Sans"/>
              <a:sym typeface="Plus Jakarta Sans"/>
            </a:endParaRPr>
          </a:p>
        </p:txBody>
      </p:sp>
      <p:sp>
        <p:nvSpPr>
          <p:cNvPr id="886" name="Google Shape;886;p86"/>
          <p:cNvSpPr txBox="1"/>
          <p:nvPr/>
        </p:nvSpPr>
        <p:spPr>
          <a:xfrm>
            <a:off x="636950" y="2874900"/>
            <a:ext cx="4618500" cy="1040100"/>
          </a:xfrm>
          <a:prstGeom prst="rect">
            <a:avLst/>
          </a:prstGeom>
          <a:noFill/>
          <a:ln>
            <a:noFill/>
          </a:ln>
        </p:spPr>
        <p:txBody>
          <a:bodyPr spcFirstLastPara="1" wrap="square" lIns="121900" tIns="121900" rIns="121900" bIns="121900" anchor="t" anchorCtr="0">
            <a:normAutofit fontScale="62500" lnSpcReduction="20000"/>
          </a:bodyPr>
          <a:lstStyle/>
          <a:p>
            <a:pPr marL="0" lvl="0" indent="0" algn="l" rtl="0">
              <a:lnSpc>
                <a:spcPct val="115000"/>
              </a:lnSpc>
              <a:spcBef>
                <a:spcPts val="0"/>
              </a:spcBef>
              <a:spcAft>
                <a:spcPts val="1600"/>
              </a:spcAft>
              <a:buNone/>
            </a:pPr>
            <a:r>
              <a:rPr lang="en-GB" sz="2500" b="1" dirty="0">
                <a:solidFill>
                  <a:srgbClr val="FFFFFF"/>
                </a:solidFill>
                <a:latin typeface="Inter"/>
                <a:ea typeface="Inter"/>
                <a:cs typeface="Inter"/>
                <a:sym typeface="Inter"/>
              </a:rPr>
              <a:t>Discover how </a:t>
            </a:r>
            <a:r>
              <a:rPr lang="en-GB" sz="2500" b="1" dirty="0" err="1">
                <a:solidFill>
                  <a:srgbClr val="FFFFFF"/>
                </a:solidFill>
                <a:latin typeface="Inter"/>
                <a:ea typeface="Inter"/>
                <a:cs typeface="Inter"/>
                <a:sym typeface="Inter"/>
              </a:rPr>
              <a:t>Read&amp;Write</a:t>
            </a:r>
            <a:r>
              <a:rPr lang="en-GB" sz="2500" b="1" dirty="0">
                <a:solidFill>
                  <a:srgbClr val="FFFFFF"/>
                </a:solidFill>
                <a:latin typeface="Inter"/>
                <a:ea typeface="Inter"/>
                <a:cs typeface="Inter"/>
                <a:sym typeface="Inter"/>
              </a:rPr>
              <a:t> can unlock the power of your people and your business.</a:t>
            </a:r>
            <a:endParaRPr sz="1800" b="1" dirty="0">
              <a:solidFill>
                <a:srgbClr val="FFFFFF"/>
              </a:solidFill>
              <a:latin typeface="Inter"/>
              <a:ea typeface="Inter"/>
              <a:cs typeface="Inter"/>
              <a:sym typeface="Inter"/>
            </a:endParaRPr>
          </a:p>
        </p:txBody>
      </p:sp>
      <p:sp>
        <p:nvSpPr>
          <p:cNvPr id="887" name="Google Shape;887;p86"/>
          <p:cNvSpPr txBox="1"/>
          <p:nvPr/>
        </p:nvSpPr>
        <p:spPr>
          <a:xfrm>
            <a:off x="636950" y="3915000"/>
            <a:ext cx="4439100" cy="495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1600"/>
              </a:spcAft>
              <a:buNone/>
            </a:pPr>
            <a:r>
              <a:rPr lang="en-GB" sz="1600" b="1" u="sng" dirty="0">
                <a:solidFill>
                  <a:schemeClr val="hlink"/>
                </a:solidFill>
                <a:latin typeface="Inter"/>
                <a:ea typeface="Inter"/>
                <a:cs typeface="Inter"/>
                <a:sym typeface="Inter"/>
                <a:hlinkClick r:id="rId4"/>
              </a:rPr>
              <a:t>Reach out to </a:t>
            </a:r>
            <a:r>
              <a:rPr lang="en-GB" sz="1600" b="1" u="sng" dirty="0" err="1">
                <a:solidFill>
                  <a:schemeClr val="hlink"/>
                </a:solidFill>
                <a:latin typeface="Inter"/>
                <a:ea typeface="Inter"/>
                <a:cs typeface="Inter"/>
                <a:sym typeface="Inter"/>
                <a:hlinkClick r:id="rId4"/>
              </a:rPr>
              <a:t>Texthelp</a:t>
            </a:r>
            <a:r>
              <a:rPr lang="en-GB" sz="1600" b="1" dirty="0">
                <a:solidFill>
                  <a:srgbClr val="FFFFFF"/>
                </a:solidFill>
                <a:latin typeface="Inter"/>
                <a:ea typeface="Inter"/>
                <a:cs typeface="Inter"/>
                <a:sym typeface="Inter"/>
              </a:rPr>
              <a:t>.</a:t>
            </a:r>
            <a:endParaRPr sz="1600" b="1" dirty="0">
              <a:solidFill>
                <a:srgbClr val="FFFFFF"/>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2E3F"/>
        </a:solidFill>
        <a:effectLst/>
      </p:bgPr>
    </p:bg>
    <p:spTree>
      <p:nvGrpSpPr>
        <p:cNvPr id="1" name="Shape 563"/>
        <p:cNvGrpSpPr/>
        <p:nvPr/>
      </p:nvGrpSpPr>
      <p:grpSpPr>
        <a:xfrm>
          <a:off x="0" y="0"/>
          <a:ext cx="0" cy="0"/>
          <a:chOff x="0" y="0"/>
          <a:chExt cx="0" cy="0"/>
        </a:xfrm>
      </p:grpSpPr>
      <p:sp>
        <p:nvSpPr>
          <p:cNvPr id="564" name="Google Shape;564;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565" name="Google Shape;565;p61"/>
          <p:cNvSpPr txBox="1"/>
          <p:nvPr/>
        </p:nvSpPr>
        <p:spPr>
          <a:xfrm>
            <a:off x="0" y="784744"/>
            <a:ext cx="9144000" cy="1615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GB" sz="3800" b="1">
                <a:solidFill>
                  <a:srgbClr val="FD3269"/>
                </a:solidFill>
                <a:latin typeface="Plus Jakarta Sans"/>
                <a:ea typeface="Plus Jakarta Sans"/>
                <a:cs typeface="Plus Jakarta Sans"/>
                <a:sym typeface="Plus Jakarta Sans"/>
              </a:rPr>
              <a:t>It’s not unusual. In fact 1 in 5</a:t>
            </a:r>
            <a:r>
              <a:rPr lang="en-GB" sz="3800" b="1">
                <a:solidFill>
                  <a:srgbClr val="FFFFFF"/>
                </a:solidFill>
                <a:latin typeface="Plus Jakarta Sans"/>
                <a:ea typeface="Plus Jakarta Sans"/>
                <a:cs typeface="Plus Jakarta Sans"/>
                <a:sym typeface="Plus Jakarta Sans"/>
              </a:rPr>
              <a:t> people have a neurodivergent condition</a:t>
            </a:r>
            <a:endParaRPr sz="2300" b="1">
              <a:solidFill>
                <a:srgbClr val="FFFFFF"/>
              </a:solidFill>
              <a:latin typeface="Plus Jakarta Sans"/>
              <a:ea typeface="Plus Jakarta Sans"/>
              <a:cs typeface="Plus Jakarta Sans"/>
              <a:sym typeface="Plus Jakarta Sans"/>
            </a:endParaRPr>
          </a:p>
        </p:txBody>
      </p:sp>
      <p:sp>
        <p:nvSpPr>
          <p:cNvPr id="566" name="Google Shape;566;p61"/>
          <p:cNvSpPr txBox="1"/>
          <p:nvPr/>
        </p:nvSpPr>
        <p:spPr>
          <a:xfrm>
            <a:off x="0" y="3989444"/>
            <a:ext cx="9144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solidFill>
                  <a:schemeClr val="lt1"/>
                </a:solidFill>
                <a:latin typeface="Inter"/>
                <a:ea typeface="Inter"/>
                <a:cs typeface="Inter"/>
                <a:sym typeface="Inter"/>
              </a:rPr>
              <a:t>Neurodivergence includes ADHD, Autism, Dyslexia and Dyspraxia</a:t>
            </a:r>
            <a:endParaRPr sz="1700">
              <a:solidFill>
                <a:schemeClr val="lt1"/>
              </a:solidFill>
              <a:latin typeface="Inter"/>
              <a:ea typeface="Inter"/>
              <a:cs typeface="Inter"/>
              <a:sym typeface="Inter"/>
            </a:endParaRPr>
          </a:p>
        </p:txBody>
      </p:sp>
      <p:grpSp>
        <p:nvGrpSpPr>
          <p:cNvPr id="2" name="Group 1" descr="Five people icons in a row. 1 is pink and 4 are grey">
            <a:extLst>
              <a:ext uri="{FF2B5EF4-FFF2-40B4-BE49-F238E27FC236}">
                <a16:creationId xmlns:a16="http://schemas.microsoft.com/office/drawing/2014/main" id="{30313798-3790-4AC4-BC1E-83CD37CF6DC3}"/>
              </a:ext>
            </a:extLst>
          </p:cNvPr>
          <p:cNvGrpSpPr/>
          <p:nvPr/>
        </p:nvGrpSpPr>
        <p:grpSpPr>
          <a:xfrm>
            <a:off x="3213252" y="2508700"/>
            <a:ext cx="2717500" cy="936338"/>
            <a:chOff x="3213252" y="2508700"/>
            <a:chExt cx="2717500" cy="936338"/>
          </a:xfrm>
        </p:grpSpPr>
        <p:grpSp>
          <p:nvGrpSpPr>
            <p:cNvPr id="567" name="Google Shape;567;p61"/>
            <p:cNvGrpSpPr/>
            <p:nvPr/>
          </p:nvGrpSpPr>
          <p:grpSpPr>
            <a:xfrm>
              <a:off x="3803204" y="2508700"/>
              <a:ext cx="357692" cy="936338"/>
              <a:chOff x="2809225" y="238125"/>
              <a:chExt cx="1993825" cy="5219275"/>
            </a:xfrm>
          </p:grpSpPr>
          <p:sp>
            <p:nvSpPr>
              <p:cNvPr id="568" name="Google Shape;568;p61"/>
              <p:cNvSpPr/>
              <p:nvPr/>
            </p:nvSpPr>
            <p:spPr>
              <a:xfrm>
                <a:off x="3382625" y="238125"/>
                <a:ext cx="846625" cy="846225"/>
              </a:xfrm>
              <a:custGeom>
                <a:avLst/>
                <a:gdLst/>
                <a:ahLst/>
                <a:cxnLst/>
                <a:rect l="l" t="t" r="r" b="b"/>
                <a:pathLst>
                  <a:path w="33865" h="33849" extrusionOk="0">
                    <a:moveTo>
                      <a:pt x="16940" y="0"/>
                    </a:moveTo>
                    <a:cubicBezTo>
                      <a:pt x="7667" y="0"/>
                      <a:pt x="1" y="7651"/>
                      <a:pt x="1" y="16924"/>
                    </a:cubicBezTo>
                    <a:cubicBezTo>
                      <a:pt x="1" y="26429"/>
                      <a:pt x="7667" y="33848"/>
                      <a:pt x="16940" y="33848"/>
                    </a:cubicBezTo>
                    <a:cubicBezTo>
                      <a:pt x="26214" y="33848"/>
                      <a:pt x="33864" y="26198"/>
                      <a:pt x="33864" y="16924"/>
                    </a:cubicBezTo>
                    <a:cubicBezTo>
                      <a:pt x="33864" y="7651"/>
                      <a:pt x="26214" y="0"/>
                      <a:pt x="16940" y="0"/>
                    </a:cubicBezTo>
                    <a:close/>
                  </a:path>
                </a:pathLst>
              </a:custGeom>
              <a:solidFill>
                <a:srgbClr val="BC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1"/>
              <p:cNvSpPr/>
              <p:nvPr/>
            </p:nvSpPr>
            <p:spPr>
              <a:xfrm>
                <a:off x="2809225" y="1206025"/>
                <a:ext cx="1993825" cy="4251375"/>
              </a:xfrm>
              <a:custGeom>
                <a:avLst/>
                <a:gdLst/>
                <a:ahLst/>
                <a:cxnLst/>
                <a:rect l="l" t="t" r="r" b="b"/>
                <a:pathLst>
                  <a:path w="79753" h="170055" extrusionOk="0">
                    <a:moveTo>
                      <a:pt x="27342" y="1"/>
                    </a:moveTo>
                    <a:cubicBezTo>
                      <a:pt x="15302" y="1"/>
                      <a:pt x="5797" y="9970"/>
                      <a:pt x="5797" y="22257"/>
                    </a:cubicBezTo>
                    <a:lnTo>
                      <a:pt x="1" y="74884"/>
                    </a:lnTo>
                    <a:cubicBezTo>
                      <a:pt x="1" y="79985"/>
                      <a:pt x="3130" y="82535"/>
                      <a:pt x="6260" y="82535"/>
                    </a:cubicBezTo>
                    <a:cubicBezTo>
                      <a:pt x="9390" y="82535"/>
                      <a:pt x="12520" y="79985"/>
                      <a:pt x="12520" y="74884"/>
                    </a:cubicBezTo>
                    <a:lnTo>
                      <a:pt x="19011" y="26662"/>
                    </a:lnTo>
                    <a:lnTo>
                      <a:pt x="21561" y="26662"/>
                    </a:lnTo>
                    <a:cubicBezTo>
                      <a:pt x="21561" y="26662"/>
                      <a:pt x="19011" y="62133"/>
                      <a:pt x="19011" y="70711"/>
                    </a:cubicBezTo>
                    <a:cubicBezTo>
                      <a:pt x="19011" y="79289"/>
                      <a:pt x="21793" y="159969"/>
                      <a:pt x="21793" y="159969"/>
                    </a:cubicBezTo>
                    <a:cubicBezTo>
                      <a:pt x="21793" y="166749"/>
                      <a:pt x="25781" y="170054"/>
                      <a:pt x="29803" y="170054"/>
                    </a:cubicBezTo>
                    <a:cubicBezTo>
                      <a:pt x="33894" y="170054"/>
                      <a:pt x="38022" y="166633"/>
                      <a:pt x="38022" y="159969"/>
                    </a:cubicBezTo>
                    <a:lnTo>
                      <a:pt x="38022" y="81839"/>
                    </a:lnTo>
                    <a:lnTo>
                      <a:pt x="41731" y="81839"/>
                    </a:lnTo>
                    <a:lnTo>
                      <a:pt x="41731" y="159737"/>
                    </a:lnTo>
                    <a:cubicBezTo>
                      <a:pt x="41731" y="166401"/>
                      <a:pt x="45859" y="169822"/>
                      <a:pt x="49950" y="169822"/>
                    </a:cubicBezTo>
                    <a:cubicBezTo>
                      <a:pt x="53972" y="169822"/>
                      <a:pt x="57960" y="166517"/>
                      <a:pt x="57960" y="159737"/>
                    </a:cubicBezTo>
                    <a:cubicBezTo>
                      <a:pt x="57960" y="159737"/>
                      <a:pt x="60742" y="78826"/>
                      <a:pt x="60742" y="70479"/>
                    </a:cubicBezTo>
                    <a:cubicBezTo>
                      <a:pt x="60742" y="61901"/>
                      <a:pt x="58191" y="26430"/>
                      <a:pt x="58191" y="26430"/>
                    </a:cubicBezTo>
                    <a:lnTo>
                      <a:pt x="60742" y="26430"/>
                    </a:lnTo>
                    <a:lnTo>
                      <a:pt x="67233" y="74652"/>
                    </a:lnTo>
                    <a:cubicBezTo>
                      <a:pt x="67233" y="79753"/>
                      <a:pt x="70363" y="82303"/>
                      <a:pt x="73493" y="82303"/>
                    </a:cubicBezTo>
                    <a:cubicBezTo>
                      <a:pt x="76622" y="82303"/>
                      <a:pt x="79752" y="79753"/>
                      <a:pt x="79752" y="74652"/>
                    </a:cubicBezTo>
                    <a:lnTo>
                      <a:pt x="73956" y="22257"/>
                    </a:lnTo>
                    <a:cubicBezTo>
                      <a:pt x="73956" y="9970"/>
                      <a:pt x="64451" y="1"/>
                      <a:pt x="52396" y="1"/>
                    </a:cubicBezTo>
                    <a:close/>
                  </a:path>
                </a:pathLst>
              </a:custGeom>
              <a:solidFill>
                <a:srgbClr val="BC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61"/>
            <p:cNvGrpSpPr/>
            <p:nvPr/>
          </p:nvGrpSpPr>
          <p:grpSpPr>
            <a:xfrm>
              <a:off x="3213252" y="2508700"/>
              <a:ext cx="357692" cy="936338"/>
              <a:chOff x="2809225" y="238125"/>
              <a:chExt cx="1993825" cy="5219275"/>
            </a:xfrm>
          </p:grpSpPr>
          <p:sp>
            <p:nvSpPr>
              <p:cNvPr id="571" name="Google Shape;571;p61"/>
              <p:cNvSpPr/>
              <p:nvPr/>
            </p:nvSpPr>
            <p:spPr>
              <a:xfrm>
                <a:off x="3382625" y="238125"/>
                <a:ext cx="846625" cy="846225"/>
              </a:xfrm>
              <a:custGeom>
                <a:avLst/>
                <a:gdLst/>
                <a:ahLst/>
                <a:cxnLst/>
                <a:rect l="l" t="t" r="r" b="b"/>
                <a:pathLst>
                  <a:path w="33865" h="33849" extrusionOk="0">
                    <a:moveTo>
                      <a:pt x="16940" y="0"/>
                    </a:moveTo>
                    <a:cubicBezTo>
                      <a:pt x="7667" y="0"/>
                      <a:pt x="1" y="7651"/>
                      <a:pt x="1" y="16924"/>
                    </a:cubicBezTo>
                    <a:cubicBezTo>
                      <a:pt x="1" y="26429"/>
                      <a:pt x="7667" y="33848"/>
                      <a:pt x="16940" y="33848"/>
                    </a:cubicBezTo>
                    <a:cubicBezTo>
                      <a:pt x="26214" y="33848"/>
                      <a:pt x="33864" y="26198"/>
                      <a:pt x="33864" y="16924"/>
                    </a:cubicBezTo>
                    <a:cubicBezTo>
                      <a:pt x="33864" y="7651"/>
                      <a:pt x="26214" y="0"/>
                      <a:pt x="16940" y="0"/>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1"/>
              <p:cNvSpPr/>
              <p:nvPr/>
            </p:nvSpPr>
            <p:spPr>
              <a:xfrm>
                <a:off x="2809225" y="1206025"/>
                <a:ext cx="1993825" cy="4251375"/>
              </a:xfrm>
              <a:custGeom>
                <a:avLst/>
                <a:gdLst/>
                <a:ahLst/>
                <a:cxnLst/>
                <a:rect l="l" t="t" r="r" b="b"/>
                <a:pathLst>
                  <a:path w="79753" h="170055" extrusionOk="0">
                    <a:moveTo>
                      <a:pt x="27342" y="1"/>
                    </a:moveTo>
                    <a:cubicBezTo>
                      <a:pt x="15302" y="1"/>
                      <a:pt x="5797" y="9970"/>
                      <a:pt x="5797" y="22257"/>
                    </a:cubicBezTo>
                    <a:lnTo>
                      <a:pt x="1" y="74884"/>
                    </a:lnTo>
                    <a:cubicBezTo>
                      <a:pt x="1" y="79985"/>
                      <a:pt x="3130" y="82535"/>
                      <a:pt x="6260" y="82535"/>
                    </a:cubicBezTo>
                    <a:cubicBezTo>
                      <a:pt x="9390" y="82535"/>
                      <a:pt x="12520" y="79985"/>
                      <a:pt x="12520" y="74884"/>
                    </a:cubicBezTo>
                    <a:lnTo>
                      <a:pt x="19011" y="26662"/>
                    </a:lnTo>
                    <a:lnTo>
                      <a:pt x="21561" y="26662"/>
                    </a:lnTo>
                    <a:cubicBezTo>
                      <a:pt x="21561" y="26662"/>
                      <a:pt x="19011" y="62133"/>
                      <a:pt x="19011" y="70711"/>
                    </a:cubicBezTo>
                    <a:cubicBezTo>
                      <a:pt x="19011" y="79289"/>
                      <a:pt x="21793" y="159969"/>
                      <a:pt x="21793" y="159969"/>
                    </a:cubicBezTo>
                    <a:cubicBezTo>
                      <a:pt x="21793" y="166749"/>
                      <a:pt x="25781" y="170054"/>
                      <a:pt x="29803" y="170054"/>
                    </a:cubicBezTo>
                    <a:cubicBezTo>
                      <a:pt x="33894" y="170054"/>
                      <a:pt x="38022" y="166633"/>
                      <a:pt x="38022" y="159969"/>
                    </a:cubicBezTo>
                    <a:lnTo>
                      <a:pt x="38022" y="81839"/>
                    </a:lnTo>
                    <a:lnTo>
                      <a:pt x="41731" y="81839"/>
                    </a:lnTo>
                    <a:lnTo>
                      <a:pt x="41731" y="159737"/>
                    </a:lnTo>
                    <a:cubicBezTo>
                      <a:pt x="41731" y="166401"/>
                      <a:pt x="45859" y="169822"/>
                      <a:pt x="49950" y="169822"/>
                    </a:cubicBezTo>
                    <a:cubicBezTo>
                      <a:pt x="53972" y="169822"/>
                      <a:pt x="57960" y="166517"/>
                      <a:pt x="57960" y="159737"/>
                    </a:cubicBezTo>
                    <a:cubicBezTo>
                      <a:pt x="57960" y="159737"/>
                      <a:pt x="60742" y="78826"/>
                      <a:pt x="60742" y="70479"/>
                    </a:cubicBezTo>
                    <a:cubicBezTo>
                      <a:pt x="60742" y="61901"/>
                      <a:pt x="58191" y="26430"/>
                      <a:pt x="58191" y="26430"/>
                    </a:cubicBezTo>
                    <a:lnTo>
                      <a:pt x="60742" y="26430"/>
                    </a:lnTo>
                    <a:lnTo>
                      <a:pt x="67233" y="74652"/>
                    </a:lnTo>
                    <a:cubicBezTo>
                      <a:pt x="67233" y="79753"/>
                      <a:pt x="70363" y="82303"/>
                      <a:pt x="73493" y="82303"/>
                    </a:cubicBezTo>
                    <a:cubicBezTo>
                      <a:pt x="76622" y="82303"/>
                      <a:pt x="79752" y="79753"/>
                      <a:pt x="79752" y="74652"/>
                    </a:cubicBezTo>
                    <a:lnTo>
                      <a:pt x="73956" y="22257"/>
                    </a:lnTo>
                    <a:cubicBezTo>
                      <a:pt x="73956" y="9970"/>
                      <a:pt x="64451" y="1"/>
                      <a:pt x="52396"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61"/>
            <p:cNvGrpSpPr/>
            <p:nvPr/>
          </p:nvGrpSpPr>
          <p:grpSpPr>
            <a:xfrm>
              <a:off x="4393156" y="2508700"/>
              <a:ext cx="357692" cy="936338"/>
              <a:chOff x="2809225" y="238125"/>
              <a:chExt cx="1993825" cy="5219275"/>
            </a:xfrm>
          </p:grpSpPr>
          <p:sp>
            <p:nvSpPr>
              <p:cNvPr id="574" name="Google Shape;574;p61"/>
              <p:cNvSpPr/>
              <p:nvPr/>
            </p:nvSpPr>
            <p:spPr>
              <a:xfrm>
                <a:off x="3382625" y="238125"/>
                <a:ext cx="846625" cy="846225"/>
              </a:xfrm>
              <a:custGeom>
                <a:avLst/>
                <a:gdLst/>
                <a:ahLst/>
                <a:cxnLst/>
                <a:rect l="l" t="t" r="r" b="b"/>
                <a:pathLst>
                  <a:path w="33865" h="33849" extrusionOk="0">
                    <a:moveTo>
                      <a:pt x="16940" y="0"/>
                    </a:moveTo>
                    <a:cubicBezTo>
                      <a:pt x="7667" y="0"/>
                      <a:pt x="1" y="7651"/>
                      <a:pt x="1" y="16924"/>
                    </a:cubicBezTo>
                    <a:cubicBezTo>
                      <a:pt x="1" y="26429"/>
                      <a:pt x="7667" y="33848"/>
                      <a:pt x="16940" y="33848"/>
                    </a:cubicBezTo>
                    <a:cubicBezTo>
                      <a:pt x="26214" y="33848"/>
                      <a:pt x="33864" y="26198"/>
                      <a:pt x="33864" y="16924"/>
                    </a:cubicBezTo>
                    <a:cubicBezTo>
                      <a:pt x="33864" y="7651"/>
                      <a:pt x="26214" y="0"/>
                      <a:pt x="16940" y="0"/>
                    </a:cubicBezTo>
                    <a:close/>
                  </a:path>
                </a:pathLst>
              </a:custGeom>
              <a:solidFill>
                <a:srgbClr val="BC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1"/>
              <p:cNvSpPr/>
              <p:nvPr/>
            </p:nvSpPr>
            <p:spPr>
              <a:xfrm>
                <a:off x="2809225" y="1206025"/>
                <a:ext cx="1993825" cy="4251375"/>
              </a:xfrm>
              <a:custGeom>
                <a:avLst/>
                <a:gdLst/>
                <a:ahLst/>
                <a:cxnLst/>
                <a:rect l="l" t="t" r="r" b="b"/>
                <a:pathLst>
                  <a:path w="79753" h="170055" extrusionOk="0">
                    <a:moveTo>
                      <a:pt x="27342" y="1"/>
                    </a:moveTo>
                    <a:cubicBezTo>
                      <a:pt x="15302" y="1"/>
                      <a:pt x="5797" y="9970"/>
                      <a:pt x="5797" y="22257"/>
                    </a:cubicBezTo>
                    <a:lnTo>
                      <a:pt x="1" y="74884"/>
                    </a:lnTo>
                    <a:cubicBezTo>
                      <a:pt x="1" y="79985"/>
                      <a:pt x="3130" y="82535"/>
                      <a:pt x="6260" y="82535"/>
                    </a:cubicBezTo>
                    <a:cubicBezTo>
                      <a:pt x="9390" y="82535"/>
                      <a:pt x="12520" y="79985"/>
                      <a:pt x="12520" y="74884"/>
                    </a:cubicBezTo>
                    <a:lnTo>
                      <a:pt x="19011" y="26662"/>
                    </a:lnTo>
                    <a:lnTo>
                      <a:pt x="21561" y="26662"/>
                    </a:lnTo>
                    <a:cubicBezTo>
                      <a:pt x="21561" y="26662"/>
                      <a:pt x="19011" y="62133"/>
                      <a:pt x="19011" y="70711"/>
                    </a:cubicBezTo>
                    <a:cubicBezTo>
                      <a:pt x="19011" y="79289"/>
                      <a:pt x="21793" y="159969"/>
                      <a:pt x="21793" y="159969"/>
                    </a:cubicBezTo>
                    <a:cubicBezTo>
                      <a:pt x="21793" y="166749"/>
                      <a:pt x="25781" y="170054"/>
                      <a:pt x="29803" y="170054"/>
                    </a:cubicBezTo>
                    <a:cubicBezTo>
                      <a:pt x="33894" y="170054"/>
                      <a:pt x="38022" y="166633"/>
                      <a:pt x="38022" y="159969"/>
                    </a:cubicBezTo>
                    <a:lnTo>
                      <a:pt x="38022" y="81839"/>
                    </a:lnTo>
                    <a:lnTo>
                      <a:pt x="41731" y="81839"/>
                    </a:lnTo>
                    <a:lnTo>
                      <a:pt x="41731" y="159737"/>
                    </a:lnTo>
                    <a:cubicBezTo>
                      <a:pt x="41731" y="166401"/>
                      <a:pt x="45859" y="169822"/>
                      <a:pt x="49950" y="169822"/>
                    </a:cubicBezTo>
                    <a:cubicBezTo>
                      <a:pt x="53972" y="169822"/>
                      <a:pt x="57960" y="166517"/>
                      <a:pt x="57960" y="159737"/>
                    </a:cubicBezTo>
                    <a:cubicBezTo>
                      <a:pt x="57960" y="159737"/>
                      <a:pt x="60742" y="78826"/>
                      <a:pt x="60742" y="70479"/>
                    </a:cubicBezTo>
                    <a:cubicBezTo>
                      <a:pt x="60742" y="61901"/>
                      <a:pt x="58191" y="26430"/>
                      <a:pt x="58191" y="26430"/>
                    </a:cubicBezTo>
                    <a:lnTo>
                      <a:pt x="60742" y="26430"/>
                    </a:lnTo>
                    <a:lnTo>
                      <a:pt x="67233" y="74652"/>
                    </a:lnTo>
                    <a:cubicBezTo>
                      <a:pt x="67233" y="79753"/>
                      <a:pt x="70363" y="82303"/>
                      <a:pt x="73493" y="82303"/>
                    </a:cubicBezTo>
                    <a:cubicBezTo>
                      <a:pt x="76622" y="82303"/>
                      <a:pt x="79752" y="79753"/>
                      <a:pt x="79752" y="74652"/>
                    </a:cubicBezTo>
                    <a:lnTo>
                      <a:pt x="73956" y="22257"/>
                    </a:lnTo>
                    <a:cubicBezTo>
                      <a:pt x="73956" y="9970"/>
                      <a:pt x="64451" y="1"/>
                      <a:pt x="52396" y="1"/>
                    </a:cubicBezTo>
                    <a:close/>
                  </a:path>
                </a:pathLst>
              </a:custGeom>
              <a:solidFill>
                <a:srgbClr val="BC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61"/>
            <p:cNvGrpSpPr/>
            <p:nvPr/>
          </p:nvGrpSpPr>
          <p:grpSpPr>
            <a:xfrm>
              <a:off x="4983108" y="2508700"/>
              <a:ext cx="357692" cy="936338"/>
              <a:chOff x="2809225" y="238125"/>
              <a:chExt cx="1993825" cy="5219275"/>
            </a:xfrm>
          </p:grpSpPr>
          <p:sp>
            <p:nvSpPr>
              <p:cNvPr id="577" name="Google Shape;577;p61"/>
              <p:cNvSpPr/>
              <p:nvPr/>
            </p:nvSpPr>
            <p:spPr>
              <a:xfrm>
                <a:off x="3382625" y="238125"/>
                <a:ext cx="846625" cy="846225"/>
              </a:xfrm>
              <a:custGeom>
                <a:avLst/>
                <a:gdLst/>
                <a:ahLst/>
                <a:cxnLst/>
                <a:rect l="l" t="t" r="r" b="b"/>
                <a:pathLst>
                  <a:path w="33865" h="33849" extrusionOk="0">
                    <a:moveTo>
                      <a:pt x="16940" y="0"/>
                    </a:moveTo>
                    <a:cubicBezTo>
                      <a:pt x="7667" y="0"/>
                      <a:pt x="1" y="7651"/>
                      <a:pt x="1" y="16924"/>
                    </a:cubicBezTo>
                    <a:cubicBezTo>
                      <a:pt x="1" y="26429"/>
                      <a:pt x="7667" y="33848"/>
                      <a:pt x="16940" y="33848"/>
                    </a:cubicBezTo>
                    <a:cubicBezTo>
                      <a:pt x="26214" y="33848"/>
                      <a:pt x="33864" y="26198"/>
                      <a:pt x="33864" y="16924"/>
                    </a:cubicBezTo>
                    <a:cubicBezTo>
                      <a:pt x="33864" y="7651"/>
                      <a:pt x="26214" y="0"/>
                      <a:pt x="16940" y="0"/>
                    </a:cubicBezTo>
                    <a:close/>
                  </a:path>
                </a:pathLst>
              </a:custGeom>
              <a:solidFill>
                <a:srgbClr val="BC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1"/>
              <p:cNvSpPr/>
              <p:nvPr/>
            </p:nvSpPr>
            <p:spPr>
              <a:xfrm>
                <a:off x="2809225" y="1206025"/>
                <a:ext cx="1993825" cy="4251375"/>
              </a:xfrm>
              <a:custGeom>
                <a:avLst/>
                <a:gdLst/>
                <a:ahLst/>
                <a:cxnLst/>
                <a:rect l="l" t="t" r="r" b="b"/>
                <a:pathLst>
                  <a:path w="79753" h="170055" extrusionOk="0">
                    <a:moveTo>
                      <a:pt x="27342" y="1"/>
                    </a:moveTo>
                    <a:cubicBezTo>
                      <a:pt x="15302" y="1"/>
                      <a:pt x="5797" y="9970"/>
                      <a:pt x="5797" y="22257"/>
                    </a:cubicBezTo>
                    <a:lnTo>
                      <a:pt x="1" y="74884"/>
                    </a:lnTo>
                    <a:cubicBezTo>
                      <a:pt x="1" y="79985"/>
                      <a:pt x="3130" y="82535"/>
                      <a:pt x="6260" y="82535"/>
                    </a:cubicBezTo>
                    <a:cubicBezTo>
                      <a:pt x="9390" y="82535"/>
                      <a:pt x="12520" y="79985"/>
                      <a:pt x="12520" y="74884"/>
                    </a:cubicBezTo>
                    <a:lnTo>
                      <a:pt x="19011" y="26662"/>
                    </a:lnTo>
                    <a:lnTo>
                      <a:pt x="21561" y="26662"/>
                    </a:lnTo>
                    <a:cubicBezTo>
                      <a:pt x="21561" y="26662"/>
                      <a:pt x="19011" y="62133"/>
                      <a:pt x="19011" y="70711"/>
                    </a:cubicBezTo>
                    <a:cubicBezTo>
                      <a:pt x="19011" y="79289"/>
                      <a:pt x="21793" y="159969"/>
                      <a:pt x="21793" y="159969"/>
                    </a:cubicBezTo>
                    <a:cubicBezTo>
                      <a:pt x="21793" y="166749"/>
                      <a:pt x="25781" y="170054"/>
                      <a:pt x="29803" y="170054"/>
                    </a:cubicBezTo>
                    <a:cubicBezTo>
                      <a:pt x="33894" y="170054"/>
                      <a:pt x="38022" y="166633"/>
                      <a:pt x="38022" y="159969"/>
                    </a:cubicBezTo>
                    <a:lnTo>
                      <a:pt x="38022" y="81839"/>
                    </a:lnTo>
                    <a:lnTo>
                      <a:pt x="41731" y="81839"/>
                    </a:lnTo>
                    <a:lnTo>
                      <a:pt x="41731" y="159737"/>
                    </a:lnTo>
                    <a:cubicBezTo>
                      <a:pt x="41731" y="166401"/>
                      <a:pt x="45859" y="169822"/>
                      <a:pt x="49950" y="169822"/>
                    </a:cubicBezTo>
                    <a:cubicBezTo>
                      <a:pt x="53972" y="169822"/>
                      <a:pt x="57960" y="166517"/>
                      <a:pt x="57960" y="159737"/>
                    </a:cubicBezTo>
                    <a:cubicBezTo>
                      <a:pt x="57960" y="159737"/>
                      <a:pt x="60742" y="78826"/>
                      <a:pt x="60742" y="70479"/>
                    </a:cubicBezTo>
                    <a:cubicBezTo>
                      <a:pt x="60742" y="61901"/>
                      <a:pt x="58191" y="26430"/>
                      <a:pt x="58191" y="26430"/>
                    </a:cubicBezTo>
                    <a:lnTo>
                      <a:pt x="60742" y="26430"/>
                    </a:lnTo>
                    <a:lnTo>
                      <a:pt x="67233" y="74652"/>
                    </a:lnTo>
                    <a:cubicBezTo>
                      <a:pt x="67233" y="79753"/>
                      <a:pt x="70363" y="82303"/>
                      <a:pt x="73493" y="82303"/>
                    </a:cubicBezTo>
                    <a:cubicBezTo>
                      <a:pt x="76622" y="82303"/>
                      <a:pt x="79752" y="79753"/>
                      <a:pt x="79752" y="74652"/>
                    </a:cubicBezTo>
                    <a:lnTo>
                      <a:pt x="73956" y="22257"/>
                    </a:lnTo>
                    <a:cubicBezTo>
                      <a:pt x="73956" y="9970"/>
                      <a:pt x="64451" y="1"/>
                      <a:pt x="52396" y="1"/>
                    </a:cubicBezTo>
                    <a:close/>
                  </a:path>
                </a:pathLst>
              </a:custGeom>
              <a:solidFill>
                <a:srgbClr val="BC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61"/>
            <p:cNvGrpSpPr/>
            <p:nvPr/>
          </p:nvGrpSpPr>
          <p:grpSpPr>
            <a:xfrm>
              <a:off x="5573060" y="2508700"/>
              <a:ext cx="357692" cy="936338"/>
              <a:chOff x="2809225" y="238125"/>
              <a:chExt cx="1993825" cy="5219275"/>
            </a:xfrm>
          </p:grpSpPr>
          <p:sp>
            <p:nvSpPr>
              <p:cNvPr id="580" name="Google Shape;580;p61"/>
              <p:cNvSpPr/>
              <p:nvPr/>
            </p:nvSpPr>
            <p:spPr>
              <a:xfrm>
                <a:off x="3382625" y="238125"/>
                <a:ext cx="846625" cy="846225"/>
              </a:xfrm>
              <a:custGeom>
                <a:avLst/>
                <a:gdLst/>
                <a:ahLst/>
                <a:cxnLst/>
                <a:rect l="l" t="t" r="r" b="b"/>
                <a:pathLst>
                  <a:path w="33865" h="33849" extrusionOk="0">
                    <a:moveTo>
                      <a:pt x="16940" y="0"/>
                    </a:moveTo>
                    <a:cubicBezTo>
                      <a:pt x="7667" y="0"/>
                      <a:pt x="1" y="7651"/>
                      <a:pt x="1" y="16924"/>
                    </a:cubicBezTo>
                    <a:cubicBezTo>
                      <a:pt x="1" y="26429"/>
                      <a:pt x="7667" y="33848"/>
                      <a:pt x="16940" y="33848"/>
                    </a:cubicBezTo>
                    <a:cubicBezTo>
                      <a:pt x="26214" y="33848"/>
                      <a:pt x="33864" y="26198"/>
                      <a:pt x="33864" y="16924"/>
                    </a:cubicBezTo>
                    <a:cubicBezTo>
                      <a:pt x="33864" y="7651"/>
                      <a:pt x="26214" y="0"/>
                      <a:pt x="16940" y="0"/>
                    </a:cubicBezTo>
                    <a:close/>
                  </a:path>
                </a:pathLst>
              </a:custGeom>
              <a:solidFill>
                <a:srgbClr val="BC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1"/>
              <p:cNvSpPr/>
              <p:nvPr/>
            </p:nvSpPr>
            <p:spPr>
              <a:xfrm>
                <a:off x="2809225" y="1206025"/>
                <a:ext cx="1993825" cy="4251375"/>
              </a:xfrm>
              <a:custGeom>
                <a:avLst/>
                <a:gdLst/>
                <a:ahLst/>
                <a:cxnLst/>
                <a:rect l="l" t="t" r="r" b="b"/>
                <a:pathLst>
                  <a:path w="79753" h="170055" extrusionOk="0">
                    <a:moveTo>
                      <a:pt x="27342" y="1"/>
                    </a:moveTo>
                    <a:cubicBezTo>
                      <a:pt x="15302" y="1"/>
                      <a:pt x="5797" y="9970"/>
                      <a:pt x="5797" y="22257"/>
                    </a:cubicBezTo>
                    <a:lnTo>
                      <a:pt x="1" y="74884"/>
                    </a:lnTo>
                    <a:cubicBezTo>
                      <a:pt x="1" y="79985"/>
                      <a:pt x="3130" y="82535"/>
                      <a:pt x="6260" y="82535"/>
                    </a:cubicBezTo>
                    <a:cubicBezTo>
                      <a:pt x="9390" y="82535"/>
                      <a:pt x="12520" y="79985"/>
                      <a:pt x="12520" y="74884"/>
                    </a:cubicBezTo>
                    <a:lnTo>
                      <a:pt x="19011" y="26662"/>
                    </a:lnTo>
                    <a:lnTo>
                      <a:pt x="21561" y="26662"/>
                    </a:lnTo>
                    <a:cubicBezTo>
                      <a:pt x="21561" y="26662"/>
                      <a:pt x="19011" y="62133"/>
                      <a:pt x="19011" y="70711"/>
                    </a:cubicBezTo>
                    <a:cubicBezTo>
                      <a:pt x="19011" y="79289"/>
                      <a:pt x="21793" y="159969"/>
                      <a:pt x="21793" y="159969"/>
                    </a:cubicBezTo>
                    <a:cubicBezTo>
                      <a:pt x="21793" y="166749"/>
                      <a:pt x="25781" y="170054"/>
                      <a:pt x="29803" y="170054"/>
                    </a:cubicBezTo>
                    <a:cubicBezTo>
                      <a:pt x="33894" y="170054"/>
                      <a:pt x="38022" y="166633"/>
                      <a:pt x="38022" y="159969"/>
                    </a:cubicBezTo>
                    <a:lnTo>
                      <a:pt x="38022" y="81839"/>
                    </a:lnTo>
                    <a:lnTo>
                      <a:pt x="41731" y="81839"/>
                    </a:lnTo>
                    <a:lnTo>
                      <a:pt x="41731" y="159737"/>
                    </a:lnTo>
                    <a:cubicBezTo>
                      <a:pt x="41731" y="166401"/>
                      <a:pt x="45859" y="169822"/>
                      <a:pt x="49950" y="169822"/>
                    </a:cubicBezTo>
                    <a:cubicBezTo>
                      <a:pt x="53972" y="169822"/>
                      <a:pt x="57960" y="166517"/>
                      <a:pt x="57960" y="159737"/>
                    </a:cubicBezTo>
                    <a:cubicBezTo>
                      <a:pt x="57960" y="159737"/>
                      <a:pt x="60742" y="78826"/>
                      <a:pt x="60742" y="70479"/>
                    </a:cubicBezTo>
                    <a:cubicBezTo>
                      <a:pt x="60742" y="61901"/>
                      <a:pt x="58191" y="26430"/>
                      <a:pt x="58191" y="26430"/>
                    </a:cubicBezTo>
                    <a:lnTo>
                      <a:pt x="60742" y="26430"/>
                    </a:lnTo>
                    <a:lnTo>
                      <a:pt x="67233" y="74652"/>
                    </a:lnTo>
                    <a:cubicBezTo>
                      <a:pt x="67233" y="79753"/>
                      <a:pt x="70363" y="82303"/>
                      <a:pt x="73493" y="82303"/>
                    </a:cubicBezTo>
                    <a:cubicBezTo>
                      <a:pt x="76622" y="82303"/>
                      <a:pt x="79752" y="79753"/>
                      <a:pt x="79752" y="74652"/>
                    </a:cubicBezTo>
                    <a:lnTo>
                      <a:pt x="73956" y="22257"/>
                    </a:lnTo>
                    <a:cubicBezTo>
                      <a:pt x="73956" y="9970"/>
                      <a:pt x="64451" y="1"/>
                      <a:pt x="52396" y="1"/>
                    </a:cubicBezTo>
                    <a:close/>
                  </a:path>
                </a:pathLst>
              </a:custGeom>
              <a:solidFill>
                <a:srgbClr val="BC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85"/>
        <p:cNvGrpSpPr/>
        <p:nvPr/>
      </p:nvGrpSpPr>
      <p:grpSpPr>
        <a:xfrm>
          <a:off x="0" y="0"/>
          <a:ext cx="0" cy="0"/>
          <a:chOff x="0" y="0"/>
          <a:chExt cx="0" cy="0"/>
        </a:xfrm>
      </p:grpSpPr>
      <p:sp>
        <p:nvSpPr>
          <p:cNvPr id="586" name="Google Shape;586;p62"/>
          <p:cNvSpPr txBox="1">
            <a:spLocks noGrp="1"/>
          </p:cNvSpPr>
          <p:nvPr>
            <p:ph type="sldNum" idx="12"/>
          </p:nvPr>
        </p:nvSpPr>
        <p:spPr>
          <a:xfrm>
            <a:off x="8454747" y="46717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200"/>
              <a:t>4</a:t>
            </a:fld>
            <a:endParaRPr sz="1200"/>
          </a:p>
        </p:txBody>
      </p:sp>
      <p:sp>
        <p:nvSpPr>
          <p:cNvPr id="587" name="Google Shape;587;p62"/>
          <p:cNvSpPr/>
          <p:nvPr/>
        </p:nvSpPr>
        <p:spPr>
          <a:xfrm>
            <a:off x="0" y="0"/>
            <a:ext cx="9178500" cy="12030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b="1">
              <a:solidFill>
                <a:srgbClr val="F4F5F6"/>
              </a:solidFill>
              <a:latin typeface="Lexend Deca"/>
              <a:ea typeface="Lexend Deca"/>
              <a:cs typeface="Lexend Deca"/>
              <a:sym typeface="Lexend Deca"/>
            </a:endParaRPr>
          </a:p>
        </p:txBody>
      </p:sp>
      <p:sp>
        <p:nvSpPr>
          <p:cNvPr id="588" name="Google Shape;588;p62"/>
          <p:cNvSpPr txBox="1">
            <a:spLocks noGrp="1"/>
          </p:cNvSpPr>
          <p:nvPr>
            <p:ph type="title" idx="4294967295"/>
          </p:nvPr>
        </p:nvSpPr>
        <p:spPr>
          <a:xfrm>
            <a:off x="554450" y="255645"/>
            <a:ext cx="5166900" cy="58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000">
                <a:solidFill>
                  <a:srgbClr val="F4F5F6"/>
                </a:solidFill>
                <a:latin typeface="Plus Jakarta Sans"/>
                <a:ea typeface="Plus Jakarta Sans"/>
                <a:cs typeface="Plus Jakarta Sans"/>
                <a:sym typeface="Plus Jakarta Sans"/>
              </a:rPr>
              <a:t>I’m great at…</a:t>
            </a:r>
            <a:endParaRPr sz="3000">
              <a:solidFill>
                <a:srgbClr val="F4F5F6"/>
              </a:solidFill>
              <a:latin typeface="Plus Jakarta Sans"/>
              <a:ea typeface="Plus Jakarta Sans"/>
              <a:cs typeface="Plus Jakarta Sans"/>
              <a:sym typeface="Plus Jakarta Sans"/>
            </a:endParaRPr>
          </a:p>
        </p:txBody>
      </p:sp>
      <p:sp>
        <p:nvSpPr>
          <p:cNvPr id="589" name="Google Shape;589;p62"/>
          <p:cNvSpPr txBox="1"/>
          <p:nvPr/>
        </p:nvSpPr>
        <p:spPr>
          <a:xfrm>
            <a:off x="672800" y="1351600"/>
            <a:ext cx="7858800" cy="3485100"/>
          </a:xfrm>
          <a:prstGeom prst="rect">
            <a:avLst/>
          </a:prstGeom>
          <a:noFill/>
          <a:ln>
            <a:noFill/>
          </a:ln>
        </p:spPr>
        <p:txBody>
          <a:bodyPr spcFirstLastPara="1" wrap="square" lIns="91425" tIns="91425" rIns="91425" bIns="91425" anchor="t" anchorCtr="0">
            <a:noAutofit/>
          </a:bodyPr>
          <a:lstStyle/>
          <a:p>
            <a:pPr marL="457200" indent="-317500">
              <a:lnSpc>
                <a:spcPct val="115000"/>
              </a:lnSpc>
              <a:spcBef>
                <a:spcPts val="1600"/>
              </a:spcBef>
              <a:buClr>
                <a:srgbClr val="E12362"/>
              </a:buClr>
              <a:buSzPts val="1400"/>
              <a:buFont typeface="Open Sans"/>
              <a:buChar char="●"/>
            </a:pPr>
            <a:r>
              <a:rPr lang="en-US" sz="1200" b="1" dirty="0">
                <a:solidFill>
                  <a:srgbClr val="444F66"/>
                </a:solidFill>
                <a:latin typeface="Inter"/>
                <a:ea typeface="Inter"/>
                <a:cs typeface="Inter"/>
                <a:sym typeface="Inter"/>
              </a:rPr>
              <a:t>List what you’re good at here</a:t>
            </a:r>
          </a:p>
          <a:p>
            <a:pPr marL="457200" lvl="0" indent="-317500" algn="l" rtl="0">
              <a:lnSpc>
                <a:spcPct val="115000"/>
              </a:lnSpc>
              <a:spcBef>
                <a:spcPts val="1600"/>
              </a:spcBef>
              <a:spcAft>
                <a:spcPts val="0"/>
              </a:spcAft>
              <a:buClr>
                <a:srgbClr val="E12362"/>
              </a:buClr>
              <a:buSzPts val="1400"/>
              <a:buFont typeface="Open Sans"/>
              <a:buChar char="●"/>
            </a:pPr>
            <a:r>
              <a:rPr lang="en-GB" sz="1200" b="1" dirty="0">
                <a:solidFill>
                  <a:srgbClr val="444F66"/>
                </a:solidFill>
                <a:latin typeface="Inter"/>
                <a:ea typeface="Inter"/>
                <a:cs typeface="Inter"/>
                <a:sym typeface="Inter"/>
              </a:rPr>
              <a:t>Hint:</a:t>
            </a:r>
            <a:r>
              <a:rPr lang="en-GB" sz="1200" dirty="0">
                <a:solidFill>
                  <a:srgbClr val="444F66"/>
                </a:solidFill>
                <a:latin typeface="Inter"/>
                <a:ea typeface="Inter"/>
                <a:cs typeface="Inter"/>
                <a:sym typeface="Inter"/>
              </a:rPr>
              <a:t> If you’re not sure, think about what other people have told you you’re good at</a:t>
            </a:r>
            <a:endParaRPr sz="1200" dirty="0">
              <a:solidFill>
                <a:srgbClr val="444F66"/>
              </a:solidFill>
              <a:latin typeface="Inter"/>
              <a:ea typeface="Inter"/>
              <a:cs typeface="Inter"/>
              <a:sym typeface="Inter"/>
            </a:endParaRPr>
          </a:p>
          <a:p>
            <a:pPr marL="457200" lvl="0" indent="-317500" algn="l" rtl="0">
              <a:lnSpc>
                <a:spcPct val="115000"/>
              </a:lnSpc>
              <a:spcBef>
                <a:spcPts val="1600"/>
              </a:spcBef>
              <a:spcAft>
                <a:spcPts val="0"/>
              </a:spcAft>
              <a:buClr>
                <a:srgbClr val="E12362"/>
              </a:buClr>
              <a:buSzPts val="1400"/>
              <a:buFont typeface="Open Sans"/>
              <a:buChar char="●"/>
            </a:pPr>
            <a:r>
              <a:rPr lang="en-GB" sz="1200" b="1" dirty="0">
                <a:solidFill>
                  <a:srgbClr val="444F66"/>
                </a:solidFill>
                <a:latin typeface="Inter"/>
                <a:ea typeface="Inter"/>
                <a:cs typeface="Inter"/>
                <a:sym typeface="Inter"/>
              </a:rPr>
              <a:t>Example</a:t>
            </a:r>
            <a:r>
              <a:rPr lang="en-GB" sz="1200" dirty="0">
                <a:solidFill>
                  <a:srgbClr val="444F66"/>
                </a:solidFill>
                <a:latin typeface="Inter"/>
                <a:ea typeface="Inter"/>
                <a:cs typeface="Inter"/>
                <a:sym typeface="Inter"/>
              </a:rPr>
              <a:t>: People with Dyslexia are often good at solving problems, connecting ideas that others might have missed, recognizing patterns, and big-picture thinking. They often have great long-term memory and the ability to think in 3D </a:t>
            </a:r>
            <a:endParaRPr sz="1200" dirty="0">
              <a:solidFill>
                <a:srgbClr val="444F66"/>
              </a:solidFill>
              <a:latin typeface="Inter"/>
              <a:ea typeface="Inter"/>
              <a:cs typeface="Inter"/>
              <a:sym typeface="Inter"/>
            </a:endParaRPr>
          </a:p>
          <a:p>
            <a:pPr marL="457200" lvl="0" indent="-317500" algn="l" rtl="0">
              <a:lnSpc>
                <a:spcPct val="115000"/>
              </a:lnSpc>
              <a:spcBef>
                <a:spcPts val="1600"/>
              </a:spcBef>
              <a:spcAft>
                <a:spcPts val="0"/>
              </a:spcAft>
              <a:buClr>
                <a:srgbClr val="E12362"/>
              </a:buClr>
              <a:buSzPts val="1400"/>
              <a:buFont typeface="Open Sans"/>
              <a:buChar char="●"/>
            </a:pPr>
            <a:r>
              <a:rPr lang="en-GB" sz="1200" b="1" dirty="0">
                <a:solidFill>
                  <a:srgbClr val="444F66"/>
                </a:solidFill>
                <a:latin typeface="Inter"/>
                <a:ea typeface="Inter"/>
                <a:cs typeface="Inter"/>
                <a:sym typeface="Inter"/>
              </a:rPr>
              <a:t>Example: </a:t>
            </a:r>
            <a:r>
              <a:rPr lang="en-GB" sz="1200" dirty="0">
                <a:solidFill>
                  <a:srgbClr val="444F66"/>
                </a:solidFill>
                <a:latin typeface="Inter"/>
                <a:ea typeface="Inter"/>
                <a:cs typeface="Inter"/>
                <a:sym typeface="Inter"/>
              </a:rPr>
              <a:t>People with Autism are often creative and artistic. They often have superb memory, concentration, and great attention to detail. They’re often very honest and loyal</a:t>
            </a:r>
            <a:endParaRPr sz="1200" dirty="0">
              <a:solidFill>
                <a:srgbClr val="444F66"/>
              </a:solidFill>
              <a:latin typeface="Inter"/>
              <a:ea typeface="Inter"/>
              <a:cs typeface="Inter"/>
              <a:sym typeface="Inter"/>
            </a:endParaRPr>
          </a:p>
          <a:p>
            <a:pPr marL="457200" lvl="0" indent="-317500" algn="l" rtl="0">
              <a:lnSpc>
                <a:spcPct val="115000"/>
              </a:lnSpc>
              <a:spcBef>
                <a:spcPts val="1600"/>
              </a:spcBef>
              <a:spcAft>
                <a:spcPts val="1600"/>
              </a:spcAft>
              <a:buClr>
                <a:srgbClr val="E12362"/>
              </a:buClr>
              <a:buSzPts val="1400"/>
              <a:buFont typeface="Open Sans"/>
              <a:buChar char="●"/>
            </a:pPr>
            <a:r>
              <a:rPr lang="en-GB" sz="1200" b="1" dirty="0">
                <a:solidFill>
                  <a:srgbClr val="444F66"/>
                </a:solidFill>
                <a:latin typeface="Inter"/>
                <a:ea typeface="Inter"/>
                <a:cs typeface="Inter"/>
                <a:sym typeface="Inter"/>
              </a:rPr>
              <a:t>Example: </a:t>
            </a:r>
            <a:r>
              <a:rPr lang="en-GB" sz="1200" dirty="0">
                <a:solidFill>
                  <a:srgbClr val="444F66"/>
                </a:solidFill>
                <a:latin typeface="Inter"/>
                <a:ea typeface="Inter"/>
                <a:cs typeface="Inter"/>
                <a:sym typeface="Inter"/>
              </a:rPr>
              <a:t>People with ADHD are often resilient, proactive, and passionate about their interests. They often have the ability to </a:t>
            </a:r>
            <a:r>
              <a:rPr lang="en-GB" sz="1200" dirty="0" err="1">
                <a:solidFill>
                  <a:srgbClr val="444F66"/>
                </a:solidFill>
                <a:latin typeface="Inter"/>
                <a:ea typeface="Inter"/>
                <a:cs typeface="Inter"/>
                <a:sym typeface="Inter"/>
              </a:rPr>
              <a:t>hyperfocus</a:t>
            </a:r>
            <a:r>
              <a:rPr lang="en-GB" sz="1200" dirty="0">
                <a:solidFill>
                  <a:srgbClr val="444F66"/>
                </a:solidFill>
                <a:latin typeface="Inter"/>
                <a:ea typeface="Inter"/>
                <a:cs typeface="Inter"/>
                <a:sym typeface="Inter"/>
              </a:rPr>
              <a:t> and think creatively</a:t>
            </a:r>
            <a:endParaRPr sz="1200" dirty="0">
              <a:solidFill>
                <a:srgbClr val="444F66"/>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3"/>
        <p:cNvGrpSpPr/>
        <p:nvPr/>
      </p:nvGrpSpPr>
      <p:grpSpPr>
        <a:xfrm>
          <a:off x="0" y="0"/>
          <a:ext cx="0" cy="0"/>
          <a:chOff x="0" y="0"/>
          <a:chExt cx="0" cy="0"/>
        </a:xfrm>
      </p:grpSpPr>
      <p:sp>
        <p:nvSpPr>
          <p:cNvPr id="594" name="Google Shape;594;p63"/>
          <p:cNvSpPr txBox="1">
            <a:spLocks noGrp="1"/>
          </p:cNvSpPr>
          <p:nvPr>
            <p:ph type="sldNum" idx="12"/>
          </p:nvPr>
        </p:nvSpPr>
        <p:spPr>
          <a:xfrm>
            <a:off x="8454747" y="46717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200"/>
              <a:t>5</a:t>
            </a:fld>
            <a:endParaRPr sz="1200"/>
          </a:p>
        </p:txBody>
      </p:sp>
      <p:sp>
        <p:nvSpPr>
          <p:cNvPr id="595" name="Google Shape;595;p63"/>
          <p:cNvSpPr/>
          <p:nvPr/>
        </p:nvSpPr>
        <p:spPr>
          <a:xfrm>
            <a:off x="0" y="0"/>
            <a:ext cx="9178500" cy="12030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b="1">
              <a:solidFill>
                <a:srgbClr val="F4F5F6"/>
              </a:solidFill>
              <a:latin typeface="Lexend Deca"/>
              <a:ea typeface="Lexend Deca"/>
              <a:cs typeface="Lexend Deca"/>
              <a:sym typeface="Lexend Deca"/>
            </a:endParaRPr>
          </a:p>
        </p:txBody>
      </p:sp>
      <p:sp>
        <p:nvSpPr>
          <p:cNvPr id="596" name="Google Shape;596;p63"/>
          <p:cNvSpPr txBox="1">
            <a:spLocks noGrp="1"/>
          </p:cNvSpPr>
          <p:nvPr>
            <p:ph type="title" idx="4294967295"/>
          </p:nvPr>
        </p:nvSpPr>
        <p:spPr>
          <a:xfrm>
            <a:off x="554450" y="255650"/>
            <a:ext cx="7977000" cy="58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040">
                <a:solidFill>
                  <a:srgbClr val="F4F5F6"/>
                </a:solidFill>
                <a:latin typeface="Plus Jakarta Sans"/>
                <a:ea typeface="Plus Jakarta Sans"/>
                <a:cs typeface="Plus Jakarta Sans"/>
                <a:sym typeface="Plus Jakarta Sans"/>
              </a:rPr>
              <a:t>But, at times I have challenges with…</a:t>
            </a:r>
            <a:endParaRPr sz="3040">
              <a:solidFill>
                <a:srgbClr val="F4F5F6"/>
              </a:solidFill>
              <a:latin typeface="Plus Jakarta Sans"/>
              <a:ea typeface="Plus Jakarta Sans"/>
              <a:cs typeface="Plus Jakarta Sans"/>
              <a:sym typeface="Plus Jakarta Sans"/>
            </a:endParaRPr>
          </a:p>
        </p:txBody>
      </p:sp>
      <p:sp>
        <p:nvSpPr>
          <p:cNvPr id="597" name="Google Shape;597;p63"/>
          <p:cNvSpPr txBox="1"/>
          <p:nvPr/>
        </p:nvSpPr>
        <p:spPr>
          <a:xfrm>
            <a:off x="672800" y="1351600"/>
            <a:ext cx="7858800" cy="3485100"/>
          </a:xfrm>
          <a:prstGeom prst="rect">
            <a:avLst/>
          </a:prstGeom>
          <a:noFill/>
          <a:ln>
            <a:noFill/>
          </a:ln>
        </p:spPr>
        <p:txBody>
          <a:bodyPr spcFirstLastPara="1" wrap="square" lIns="91425" tIns="91425" rIns="91425" bIns="91425" anchor="t" anchorCtr="0">
            <a:noAutofit/>
          </a:bodyPr>
          <a:lstStyle/>
          <a:p>
            <a:pPr marL="457200" indent="-317500">
              <a:lnSpc>
                <a:spcPct val="115000"/>
              </a:lnSpc>
              <a:spcBef>
                <a:spcPts val="1600"/>
              </a:spcBef>
              <a:buClr>
                <a:srgbClr val="E12362"/>
              </a:buClr>
              <a:buSzPts val="1400"/>
              <a:buFont typeface="Open Sans"/>
              <a:buChar char="●"/>
            </a:pPr>
            <a:r>
              <a:rPr lang="en-US" sz="1200" b="1" dirty="0">
                <a:solidFill>
                  <a:srgbClr val="444F66"/>
                </a:solidFill>
                <a:latin typeface="Inter"/>
                <a:ea typeface="Inter"/>
                <a:cs typeface="Inter"/>
                <a:sym typeface="Inter"/>
              </a:rPr>
              <a:t>List what you often find a challenge at work</a:t>
            </a:r>
          </a:p>
          <a:p>
            <a:pPr marL="457200" lvl="0" indent="-317500" algn="l" rtl="0">
              <a:lnSpc>
                <a:spcPct val="115000"/>
              </a:lnSpc>
              <a:spcBef>
                <a:spcPts val="1600"/>
              </a:spcBef>
              <a:spcAft>
                <a:spcPts val="0"/>
              </a:spcAft>
              <a:buClr>
                <a:srgbClr val="E12362"/>
              </a:buClr>
              <a:buSzPts val="1400"/>
              <a:buFont typeface="Open Sans"/>
              <a:buChar char="●"/>
            </a:pPr>
            <a:r>
              <a:rPr lang="en-GB" sz="1200" b="1" dirty="0">
                <a:solidFill>
                  <a:srgbClr val="444F66"/>
                </a:solidFill>
                <a:latin typeface="Inter"/>
                <a:ea typeface="Inter"/>
                <a:cs typeface="Inter"/>
                <a:sym typeface="Inter"/>
              </a:rPr>
              <a:t>Hint: </a:t>
            </a:r>
            <a:r>
              <a:rPr lang="en-GB" sz="1200" dirty="0">
                <a:solidFill>
                  <a:srgbClr val="444F66"/>
                </a:solidFill>
                <a:latin typeface="Inter"/>
                <a:ea typeface="Inter"/>
                <a:cs typeface="Inter"/>
                <a:sym typeface="Inter"/>
              </a:rPr>
              <a:t>Think about the different tasks you carry out. Is there anything that makes it harder for you to complete those tasks?  </a:t>
            </a:r>
            <a:endParaRPr sz="1200" dirty="0">
              <a:solidFill>
                <a:srgbClr val="444F66"/>
              </a:solidFill>
              <a:latin typeface="Inter"/>
              <a:ea typeface="Inter"/>
              <a:cs typeface="Inter"/>
              <a:sym typeface="Inter"/>
            </a:endParaRPr>
          </a:p>
          <a:p>
            <a:pPr marL="457200" lvl="0" indent="-317500" algn="l" rtl="0">
              <a:lnSpc>
                <a:spcPct val="115000"/>
              </a:lnSpc>
              <a:spcBef>
                <a:spcPts val="1600"/>
              </a:spcBef>
              <a:spcAft>
                <a:spcPts val="0"/>
              </a:spcAft>
              <a:buClr>
                <a:srgbClr val="E12362"/>
              </a:buClr>
              <a:buSzPts val="1400"/>
              <a:buFont typeface="Open Sans"/>
              <a:buChar char="●"/>
            </a:pPr>
            <a:r>
              <a:rPr lang="en-GB" sz="1200" b="1" dirty="0">
                <a:solidFill>
                  <a:srgbClr val="444F66"/>
                </a:solidFill>
                <a:latin typeface="Inter"/>
                <a:ea typeface="Inter"/>
                <a:cs typeface="Inter"/>
                <a:sym typeface="Inter"/>
              </a:rPr>
              <a:t>Hint: </a:t>
            </a:r>
            <a:r>
              <a:rPr lang="en-GB" sz="1200" dirty="0">
                <a:solidFill>
                  <a:srgbClr val="444F66"/>
                </a:solidFill>
                <a:latin typeface="Inter"/>
                <a:ea typeface="Inter"/>
                <a:cs typeface="Inter"/>
                <a:sym typeface="Inter"/>
              </a:rPr>
              <a:t>Think about your environment. Is there anything about the office space or your desk setup that distracts you or makes it harder to concentrate? </a:t>
            </a:r>
            <a:endParaRPr sz="1200" dirty="0">
              <a:solidFill>
                <a:srgbClr val="444F66"/>
              </a:solidFill>
              <a:latin typeface="Inter"/>
              <a:ea typeface="Inter"/>
              <a:cs typeface="Inter"/>
              <a:sym typeface="Inter"/>
            </a:endParaRPr>
          </a:p>
          <a:p>
            <a:pPr marL="457200" lvl="0" indent="-317500" algn="l" rtl="0">
              <a:lnSpc>
                <a:spcPct val="115000"/>
              </a:lnSpc>
              <a:spcBef>
                <a:spcPts val="1600"/>
              </a:spcBef>
              <a:spcAft>
                <a:spcPts val="0"/>
              </a:spcAft>
              <a:buClr>
                <a:srgbClr val="E12362"/>
              </a:buClr>
              <a:buSzPts val="1400"/>
              <a:buFont typeface="Open Sans"/>
              <a:buChar char="●"/>
            </a:pPr>
            <a:r>
              <a:rPr lang="en-GB" sz="1200" b="1" dirty="0">
                <a:solidFill>
                  <a:srgbClr val="444F66"/>
                </a:solidFill>
                <a:latin typeface="Inter"/>
                <a:ea typeface="Inter"/>
                <a:cs typeface="Inter"/>
                <a:sym typeface="Inter"/>
              </a:rPr>
              <a:t>Hint:</a:t>
            </a:r>
            <a:r>
              <a:rPr lang="en-GB" sz="1200" dirty="0">
                <a:solidFill>
                  <a:srgbClr val="444F66"/>
                </a:solidFill>
                <a:latin typeface="Inter"/>
                <a:ea typeface="Inter"/>
                <a:cs typeface="Inter"/>
                <a:sym typeface="Inter"/>
              </a:rPr>
              <a:t> Think about the different ways you interact with colleagues. For example, is there anything about meetings that you find a challenge?</a:t>
            </a:r>
            <a:endParaRPr sz="1200" dirty="0">
              <a:solidFill>
                <a:srgbClr val="444F66"/>
              </a:solidFill>
              <a:latin typeface="Inter"/>
              <a:ea typeface="Inter"/>
              <a:cs typeface="Inter"/>
              <a:sym typeface="Inter"/>
            </a:endParaRPr>
          </a:p>
          <a:p>
            <a:pPr marL="457200" lvl="0" indent="-317500" algn="l" rtl="0">
              <a:lnSpc>
                <a:spcPct val="115000"/>
              </a:lnSpc>
              <a:spcBef>
                <a:spcPts val="1600"/>
              </a:spcBef>
              <a:spcAft>
                <a:spcPts val="0"/>
              </a:spcAft>
              <a:buClr>
                <a:srgbClr val="E12362"/>
              </a:buClr>
              <a:buSzPts val="1400"/>
              <a:buFont typeface="Open Sans"/>
              <a:buChar char="●"/>
            </a:pPr>
            <a:r>
              <a:rPr lang="en-GB" sz="1200" b="1" dirty="0">
                <a:solidFill>
                  <a:srgbClr val="444F66"/>
                </a:solidFill>
                <a:latin typeface="Inter"/>
                <a:ea typeface="Inter"/>
                <a:cs typeface="Inter"/>
                <a:sym typeface="Inter"/>
              </a:rPr>
              <a:t>Hint: </a:t>
            </a:r>
            <a:r>
              <a:rPr lang="en-GB" sz="1200" dirty="0">
                <a:solidFill>
                  <a:srgbClr val="444F66"/>
                </a:solidFill>
                <a:latin typeface="Inter"/>
                <a:ea typeface="Inter"/>
                <a:cs typeface="Inter"/>
                <a:sym typeface="Inter"/>
              </a:rPr>
              <a:t>Think about how you plan out your day. Is it easy to prioritize and organize your tasks?</a:t>
            </a:r>
            <a:endParaRPr sz="1200" dirty="0">
              <a:solidFill>
                <a:srgbClr val="444F66"/>
              </a:solidFill>
              <a:latin typeface="Inter"/>
              <a:ea typeface="Inter"/>
              <a:cs typeface="Inter"/>
              <a:sym typeface="Inter"/>
            </a:endParaRPr>
          </a:p>
          <a:p>
            <a:pPr marL="457200" lvl="0" indent="-317500" algn="l" rtl="0">
              <a:lnSpc>
                <a:spcPct val="115000"/>
              </a:lnSpc>
              <a:spcBef>
                <a:spcPts val="1600"/>
              </a:spcBef>
              <a:spcAft>
                <a:spcPts val="1600"/>
              </a:spcAft>
              <a:buClr>
                <a:srgbClr val="E12362"/>
              </a:buClr>
              <a:buSzPts val="1400"/>
              <a:buFont typeface="Open Sans"/>
              <a:buChar char="●"/>
            </a:pPr>
            <a:r>
              <a:rPr lang="en-GB" sz="1200" b="1" dirty="0">
                <a:solidFill>
                  <a:srgbClr val="444F66"/>
                </a:solidFill>
                <a:latin typeface="Inter"/>
                <a:ea typeface="Inter"/>
                <a:cs typeface="Inter"/>
                <a:sym typeface="Inter"/>
              </a:rPr>
              <a:t>Hint:</a:t>
            </a:r>
            <a:r>
              <a:rPr lang="en-GB" sz="1200" dirty="0">
                <a:solidFill>
                  <a:srgbClr val="444F66"/>
                </a:solidFill>
                <a:latin typeface="Inter"/>
                <a:ea typeface="Inter"/>
                <a:cs typeface="Inter"/>
                <a:sym typeface="Inter"/>
              </a:rPr>
              <a:t> Think about how you receive information. Is there anything about the way you’re briefed or given projects that makes it difficult to understand what’s expected?</a:t>
            </a:r>
            <a:endParaRPr sz="1200" dirty="0">
              <a:solidFill>
                <a:srgbClr val="444F66"/>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2937"/>
        </a:solidFill>
        <a:effectLst/>
      </p:bgPr>
    </p:bg>
    <p:spTree>
      <p:nvGrpSpPr>
        <p:cNvPr id="1" name="Shape 601"/>
        <p:cNvGrpSpPr/>
        <p:nvPr/>
      </p:nvGrpSpPr>
      <p:grpSpPr>
        <a:xfrm>
          <a:off x="0" y="0"/>
          <a:ext cx="0" cy="0"/>
          <a:chOff x="0" y="0"/>
          <a:chExt cx="0" cy="0"/>
        </a:xfrm>
      </p:grpSpPr>
      <p:sp>
        <p:nvSpPr>
          <p:cNvPr id="602" name="Google Shape;602;p64"/>
          <p:cNvSpPr txBox="1">
            <a:spLocks noGrp="1"/>
          </p:cNvSpPr>
          <p:nvPr>
            <p:ph type="sldNum" idx="12"/>
          </p:nvPr>
        </p:nvSpPr>
        <p:spPr>
          <a:xfrm>
            <a:off x="8454747" y="46717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200"/>
              <a:t>6</a:t>
            </a:fld>
            <a:endParaRPr sz="1200"/>
          </a:p>
        </p:txBody>
      </p:sp>
      <p:sp>
        <p:nvSpPr>
          <p:cNvPr id="603" name="Google Shape;603;p64"/>
          <p:cNvSpPr/>
          <p:nvPr/>
        </p:nvSpPr>
        <p:spPr>
          <a:xfrm>
            <a:off x="0" y="0"/>
            <a:ext cx="9178500" cy="12030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b="1">
              <a:solidFill>
                <a:srgbClr val="F4F5F6"/>
              </a:solidFill>
              <a:latin typeface="Lexend Deca"/>
              <a:ea typeface="Lexend Deca"/>
              <a:cs typeface="Lexend Deca"/>
              <a:sym typeface="Lexend Deca"/>
            </a:endParaRPr>
          </a:p>
        </p:txBody>
      </p:sp>
      <p:sp>
        <p:nvSpPr>
          <p:cNvPr id="604" name="Google Shape;604;p64"/>
          <p:cNvSpPr txBox="1"/>
          <p:nvPr/>
        </p:nvSpPr>
        <p:spPr>
          <a:xfrm>
            <a:off x="1430550" y="1711050"/>
            <a:ext cx="6282900" cy="180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GB" sz="2800" b="1">
                <a:solidFill>
                  <a:schemeClr val="lt2"/>
                </a:solidFill>
                <a:latin typeface="Plus Jakarta Sans"/>
                <a:ea typeface="Plus Jakarta Sans"/>
                <a:cs typeface="Plus Jakarta Sans"/>
                <a:sym typeface="Plus Jakarta Sans"/>
              </a:rPr>
              <a:t>To </a:t>
            </a:r>
            <a:r>
              <a:rPr lang="en-GB" sz="2800" b="1">
                <a:solidFill>
                  <a:srgbClr val="FD3269"/>
                </a:solidFill>
                <a:latin typeface="Plus Jakarta Sans"/>
                <a:ea typeface="Plus Jakarta Sans"/>
                <a:cs typeface="Plus Jakarta Sans"/>
                <a:sym typeface="Plus Jakarta Sans"/>
              </a:rPr>
              <a:t>unlock my full potential</a:t>
            </a:r>
            <a:r>
              <a:rPr lang="en-GB" sz="2800" b="1">
                <a:solidFill>
                  <a:schemeClr val="lt2"/>
                </a:solidFill>
                <a:latin typeface="Plus Jakarta Sans"/>
                <a:ea typeface="Plus Jakarta Sans"/>
                <a:cs typeface="Plus Jakarta Sans"/>
                <a:sym typeface="Plus Jakarta Sans"/>
              </a:rPr>
              <a:t>, I have strategies that help me to overcome my challenges.</a:t>
            </a:r>
            <a:endParaRPr sz="2800" b="1">
              <a:solidFill>
                <a:schemeClr val="lt2"/>
              </a:solidFill>
              <a:latin typeface="Plus Jakarta Sans"/>
              <a:ea typeface="Plus Jakarta Sans"/>
              <a:cs typeface="Plus Jakarta Sans"/>
              <a:sym typeface="Plus Jakart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08"/>
        <p:cNvGrpSpPr/>
        <p:nvPr/>
      </p:nvGrpSpPr>
      <p:grpSpPr>
        <a:xfrm>
          <a:off x="0" y="0"/>
          <a:ext cx="0" cy="0"/>
          <a:chOff x="0" y="0"/>
          <a:chExt cx="0" cy="0"/>
        </a:xfrm>
      </p:grpSpPr>
      <p:sp>
        <p:nvSpPr>
          <p:cNvPr id="609" name="Google Shape;609;p65"/>
          <p:cNvSpPr txBox="1">
            <a:spLocks noGrp="1"/>
          </p:cNvSpPr>
          <p:nvPr>
            <p:ph type="sldNum" idx="12"/>
          </p:nvPr>
        </p:nvSpPr>
        <p:spPr>
          <a:xfrm>
            <a:off x="8454747" y="46717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200"/>
              <a:t>7</a:t>
            </a:fld>
            <a:endParaRPr sz="1200"/>
          </a:p>
        </p:txBody>
      </p:sp>
      <p:sp>
        <p:nvSpPr>
          <p:cNvPr id="610" name="Google Shape;610;p65"/>
          <p:cNvSpPr/>
          <p:nvPr/>
        </p:nvSpPr>
        <p:spPr>
          <a:xfrm>
            <a:off x="0" y="0"/>
            <a:ext cx="9178500" cy="12030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b="1">
              <a:solidFill>
                <a:srgbClr val="F4F5F6"/>
              </a:solidFill>
              <a:latin typeface="Lexend Deca"/>
              <a:ea typeface="Lexend Deca"/>
              <a:cs typeface="Lexend Deca"/>
              <a:sym typeface="Lexend Deca"/>
            </a:endParaRPr>
          </a:p>
        </p:txBody>
      </p:sp>
      <p:sp>
        <p:nvSpPr>
          <p:cNvPr id="611" name="Google Shape;611;p65"/>
          <p:cNvSpPr txBox="1">
            <a:spLocks noGrp="1"/>
          </p:cNvSpPr>
          <p:nvPr>
            <p:ph type="title" idx="4294967295"/>
          </p:nvPr>
        </p:nvSpPr>
        <p:spPr>
          <a:xfrm>
            <a:off x="554450" y="255650"/>
            <a:ext cx="6923400" cy="58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000">
                <a:solidFill>
                  <a:srgbClr val="F4F5F6"/>
                </a:solidFill>
                <a:latin typeface="Plus Jakarta Sans"/>
                <a:ea typeface="Plus Jakarta Sans"/>
                <a:cs typeface="Plus Jakarta Sans"/>
                <a:sym typeface="Plus Jakarta Sans"/>
              </a:rPr>
              <a:t>My strategies include…</a:t>
            </a:r>
            <a:endParaRPr sz="3000">
              <a:solidFill>
                <a:srgbClr val="F4F5F6"/>
              </a:solidFill>
              <a:latin typeface="Plus Jakarta Sans"/>
              <a:ea typeface="Plus Jakarta Sans"/>
              <a:cs typeface="Plus Jakarta Sans"/>
              <a:sym typeface="Plus Jakarta Sans"/>
            </a:endParaRPr>
          </a:p>
        </p:txBody>
      </p:sp>
      <p:sp>
        <p:nvSpPr>
          <p:cNvPr id="612" name="Google Shape;612;p65"/>
          <p:cNvSpPr txBox="1"/>
          <p:nvPr/>
        </p:nvSpPr>
        <p:spPr>
          <a:xfrm>
            <a:off x="672800" y="1351600"/>
            <a:ext cx="7858800" cy="3485100"/>
          </a:xfrm>
          <a:prstGeom prst="rect">
            <a:avLst/>
          </a:prstGeom>
          <a:noFill/>
          <a:ln>
            <a:noFill/>
          </a:ln>
        </p:spPr>
        <p:txBody>
          <a:bodyPr spcFirstLastPara="1" wrap="square" lIns="91425" tIns="91425" rIns="91425" bIns="91425" anchor="t" anchorCtr="0">
            <a:noAutofit/>
          </a:bodyPr>
          <a:lstStyle/>
          <a:p>
            <a:pPr marL="457200" indent="-317500">
              <a:lnSpc>
                <a:spcPct val="115000"/>
              </a:lnSpc>
              <a:spcBef>
                <a:spcPts val="1600"/>
              </a:spcBef>
              <a:buClr>
                <a:srgbClr val="E12362"/>
              </a:buClr>
              <a:buSzPts val="1400"/>
              <a:buFont typeface="Open Sans"/>
              <a:buChar char="●"/>
            </a:pPr>
            <a:r>
              <a:rPr lang="en-US" sz="1200" b="1" dirty="0">
                <a:solidFill>
                  <a:srgbClr val="444F66"/>
                </a:solidFill>
                <a:latin typeface="Inter"/>
                <a:ea typeface="Inter"/>
                <a:cs typeface="Inter"/>
                <a:sym typeface="Inter"/>
              </a:rPr>
              <a:t>List what you already have in place to help you overcome challenges</a:t>
            </a:r>
          </a:p>
          <a:p>
            <a:pPr marL="457200" lvl="0" indent="-317500" algn="l" rtl="0">
              <a:lnSpc>
                <a:spcPct val="115000"/>
              </a:lnSpc>
              <a:spcBef>
                <a:spcPts val="1600"/>
              </a:spcBef>
              <a:spcAft>
                <a:spcPts val="0"/>
              </a:spcAft>
              <a:buClr>
                <a:srgbClr val="E12362"/>
              </a:buClr>
              <a:buSzPts val="1400"/>
              <a:buFont typeface="Open Sans"/>
              <a:buChar char="●"/>
            </a:pPr>
            <a:r>
              <a:rPr lang="en-GB" sz="1200" b="1" dirty="0">
                <a:solidFill>
                  <a:srgbClr val="444F66"/>
                </a:solidFill>
                <a:latin typeface="Inter"/>
                <a:ea typeface="Inter"/>
                <a:cs typeface="Inter"/>
                <a:sym typeface="Inter"/>
              </a:rPr>
              <a:t>Hint: </a:t>
            </a:r>
            <a:r>
              <a:rPr lang="en-GB" sz="1200" dirty="0">
                <a:solidFill>
                  <a:srgbClr val="444F66"/>
                </a:solidFill>
                <a:latin typeface="Inter"/>
                <a:ea typeface="Inter"/>
                <a:cs typeface="Inter"/>
                <a:sym typeface="Inter"/>
              </a:rPr>
              <a:t>Do you take notes in meetings to support memory challenges? Do you wear noise cancelling headphones to reduce distractions?</a:t>
            </a:r>
            <a:endParaRPr sz="1200" dirty="0">
              <a:solidFill>
                <a:srgbClr val="444F66"/>
              </a:solidFill>
              <a:latin typeface="Inter"/>
              <a:ea typeface="Inter"/>
              <a:cs typeface="Inter"/>
              <a:sym typeface="Inter"/>
            </a:endParaRPr>
          </a:p>
          <a:p>
            <a:pPr marL="457200" lvl="0" indent="-317500" algn="l" rtl="0">
              <a:lnSpc>
                <a:spcPct val="115000"/>
              </a:lnSpc>
              <a:spcBef>
                <a:spcPts val="1600"/>
              </a:spcBef>
              <a:spcAft>
                <a:spcPts val="0"/>
              </a:spcAft>
              <a:buClr>
                <a:srgbClr val="E12362"/>
              </a:buClr>
              <a:buSzPts val="1400"/>
              <a:buFont typeface="Inter"/>
              <a:buChar char="●"/>
            </a:pPr>
            <a:endParaRPr sz="1200" dirty="0">
              <a:solidFill>
                <a:srgbClr val="444F66"/>
              </a:solidFill>
              <a:latin typeface="Inter"/>
              <a:ea typeface="Inter"/>
              <a:cs typeface="Inter"/>
              <a:sym typeface="Inter"/>
            </a:endParaRPr>
          </a:p>
          <a:p>
            <a:pPr marL="457200" lvl="0" indent="-317500" algn="l" rtl="0">
              <a:lnSpc>
                <a:spcPct val="115000"/>
              </a:lnSpc>
              <a:spcBef>
                <a:spcPts val="1600"/>
              </a:spcBef>
              <a:spcAft>
                <a:spcPts val="0"/>
              </a:spcAft>
              <a:buClr>
                <a:srgbClr val="E12362"/>
              </a:buClr>
              <a:buSzPts val="1400"/>
              <a:buFont typeface="Inter"/>
              <a:buChar char="●"/>
            </a:pPr>
            <a:endParaRPr sz="1200" dirty="0">
              <a:solidFill>
                <a:srgbClr val="444F66"/>
              </a:solidFill>
              <a:latin typeface="Inter"/>
              <a:ea typeface="Inter"/>
              <a:cs typeface="Inter"/>
              <a:sym typeface="Inter"/>
            </a:endParaRPr>
          </a:p>
          <a:p>
            <a:pPr marL="457200" lvl="0" indent="-317500" algn="l" rtl="0">
              <a:lnSpc>
                <a:spcPct val="115000"/>
              </a:lnSpc>
              <a:spcBef>
                <a:spcPts val="1600"/>
              </a:spcBef>
              <a:spcAft>
                <a:spcPts val="1600"/>
              </a:spcAft>
              <a:buClr>
                <a:srgbClr val="E12362"/>
              </a:buClr>
              <a:buSzPts val="1400"/>
              <a:buFont typeface="Inter"/>
              <a:buChar char="●"/>
            </a:pPr>
            <a:endParaRPr sz="1200" dirty="0">
              <a:solidFill>
                <a:srgbClr val="444F66"/>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2937"/>
        </a:solidFill>
        <a:effectLst/>
      </p:bgPr>
    </p:bg>
    <p:spTree>
      <p:nvGrpSpPr>
        <p:cNvPr id="1" name="Shape 616"/>
        <p:cNvGrpSpPr/>
        <p:nvPr/>
      </p:nvGrpSpPr>
      <p:grpSpPr>
        <a:xfrm>
          <a:off x="0" y="0"/>
          <a:ext cx="0" cy="0"/>
          <a:chOff x="0" y="0"/>
          <a:chExt cx="0" cy="0"/>
        </a:xfrm>
      </p:grpSpPr>
      <p:sp>
        <p:nvSpPr>
          <p:cNvPr id="617" name="Google Shape;617;p66"/>
          <p:cNvSpPr txBox="1">
            <a:spLocks noGrp="1"/>
          </p:cNvSpPr>
          <p:nvPr>
            <p:ph type="sldNum" idx="12"/>
          </p:nvPr>
        </p:nvSpPr>
        <p:spPr>
          <a:xfrm>
            <a:off x="8454747" y="46717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200"/>
              <a:t>8</a:t>
            </a:fld>
            <a:endParaRPr sz="1200"/>
          </a:p>
        </p:txBody>
      </p:sp>
      <p:sp>
        <p:nvSpPr>
          <p:cNvPr id="618" name="Google Shape;618;p66"/>
          <p:cNvSpPr/>
          <p:nvPr/>
        </p:nvSpPr>
        <p:spPr>
          <a:xfrm>
            <a:off x="0" y="0"/>
            <a:ext cx="9178500" cy="12030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b="1">
              <a:solidFill>
                <a:srgbClr val="F4F5F6"/>
              </a:solidFill>
              <a:latin typeface="Lexend Deca"/>
              <a:ea typeface="Lexend Deca"/>
              <a:cs typeface="Lexend Deca"/>
              <a:sym typeface="Lexend Deca"/>
            </a:endParaRPr>
          </a:p>
        </p:txBody>
      </p:sp>
      <p:sp>
        <p:nvSpPr>
          <p:cNvPr id="619" name="Google Shape;619;p66"/>
          <p:cNvSpPr txBox="1"/>
          <p:nvPr/>
        </p:nvSpPr>
        <p:spPr>
          <a:xfrm>
            <a:off x="1430550" y="1711050"/>
            <a:ext cx="6282900" cy="224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GB" sz="2800" b="1">
                <a:solidFill>
                  <a:schemeClr val="lt2"/>
                </a:solidFill>
                <a:latin typeface="Plus Jakarta Sans"/>
                <a:ea typeface="Plus Jakarta Sans"/>
                <a:cs typeface="Plus Jakarta Sans"/>
                <a:sym typeface="Plus Jakarta Sans"/>
              </a:rPr>
              <a:t>You can help me by empowering me to continue these strategies. There’s also ways </a:t>
            </a:r>
            <a:r>
              <a:rPr lang="en-GB" sz="2800" b="1">
                <a:solidFill>
                  <a:srgbClr val="FD3269"/>
                </a:solidFill>
                <a:latin typeface="Plus Jakarta Sans"/>
                <a:ea typeface="Plus Jakarta Sans"/>
                <a:cs typeface="Plus Jakarta Sans"/>
                <a:sym typeface="Plus Jakarta Sans"/>
              </a:rPr>
              <a:t>you can help me to elevate them</a:t>
            </a:r>
            <a:r>
              <a:rPr lang="en-GB" sz="2800" b="1">
                <a:solidFill>
                  <a:schemeClr val="lt2"/>
                </a:solidFill>
                <a:latin typeface="Plus Jakarta Sans"/>
                <a:ea typeface="Plus Jakarta Sans"/>
                <a:cs typeface="Plus Jakarta Sans"/>
                <a:sym typeface="Plus Jakarta Sans"/>
              </a:rPr>
              <a:t>. </a:t>
            </a:r>
            <a:endParaRPr sz="2800" b="1">
              <a:solidFill>
                <a:schemeClr val="lt2"/>
              </a:solidFill>
              <a:latin typeface="Plus Jakarta Sans"/>
              <a:ea typeface="Plus Jakarta Sans"/>
              <a:cs typeface="Plus Jakarta Sans"/>
              <a:sym typeface="Plus Jakart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23"/>
        <p:cNvGrpSpPr/>
        <p:nvPr/>
      </p:nvGrpSpPr>
      <p:grpSpPr>
        <a:xfrm>
          <a:off x="0" y="0"/>
          <a:ext cx="0" cy="0"/>
          <a:chOff x="0" y="0"/>
          <a:chExt cx="0" cy="0"/>
        </a:xfrm>
      </p:grpSpPr>
      <p:sp>
        <p:nvSpPr>
          <p:cNvPr id="624" name="Google Shape;624;p67"/>
          <p:cNvSpPr txBox="1">
            <a:spLocks noGrp="1"/>
          </p:cNvSpPr>
          <p:nvPr>
            <p:ph type="sldNum" idx="12"/>
          </p:nvPr>
        </p:nvSpPr>
        <p:spPr>
          <a:xfrm>
            <a:off x="8454747" y="46717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200"/>
              <a:t>9</a:t>
            </a:fld>
            <a:endParaRPr sz="1200"/>
          </a:p>
        </p:txBody>
      </p:sp>
      <p:sp>
        <p:nvSpPr>
          <p:cNvPr id="625" name="Google Shape;625;p67"/>
          <p:cNvSpPr/>
          <p:nvPr/>
        </p:nvSpPr>
        <p:spPr>
          <a:xfrm>
            <a:off x="0" y="0"/>
            <a:ext cx="9178500" cy="1203000"/>
          </a:xfrm>
          <a:prstGeom prst="rect">
            <a:avLst/>
          </a:prstGeom>
          <a:solidFill>
            <a:srgbClr val="232937"/>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b="1">
              <a:solidFill>
                <a:srgbClr val="F4F5F6"/>
              </a:solidFill>
              <a:latin typeface="Lexend Deca"/>
              <a:ea typeface="Lexend Deca"/>
              <a:cs typeface="Lexend Deca"/>
              <a:sym typeface="Lexend Deca"/>
            </a:endParaRPr>
          </a:p>
        </p:txBody>
      </p:sp>
      <p:sp>
        <p:nvSpPr>
          <p:cNvPr id="626" name="Google Shape;626;p67"/>
          <p:cNvSpPr txBox="1">
            <a:spLocks noGrp="1"/>
          </p:cNvSpPr>
          <p:nvPr>
            <p:ph type="title" idx="4294967295"/>
          </p:nvPr>
        </p:nvSpPr>
        <p:spPr>
          <a:xfrm>
            <a:off x="554450" y="255650"/>
            <a:ext cx="6923400" cy="58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000">
                <a:solidFill>
                  <a:srgbClr val="F4F5F6"/>
                </a:solidFill>
                <a:latin typeface="Plus Jakarta Sans"/>
                <a:ea typeface="Plus Jakarta Sans"/>
                <a:cs typeface="Plus Jakarta Sans"/>
                <a:sym typeface="Plus Jakarta Sans"/>
              </a:rPr>
              <a:t>You can support me by…</a:t>
            </a:r>
            <a:endParaRPr sz="3000">
              <a:solidFill>
                <a:srgbClr val="F4F5F6"/>
              </a:solidFill>
              <a:latin typeface="Plus Jakarta Sans"/>
              <a:ea typeface="Plus Jakarta Sans"/>
              <a:cs typeface="Plus Jakarta Sans"/>
              <a:sym typeface="Plus Jakarta Sans"/>
            </a:endParaRPr>
          </a:p>
        </p:txBody>
      </p:sp>
      <p:sp>
        <p:nvSpPr>
          <p:cNvPr id="627" name="Google Shape;627;p67"/>
          <p:cNvSpPr txBox="1"/>
          <p:nvPr/>
        </p:nvSpPr>
        <p:spPr>
          <a:xfrm>
            <a:off x="672800" y="1351600"/>
            <a:ext cx="7858800" cy="3485100"/>
          </a:xfrm>
          <a:prstGeom prst="rect">
            <a:avLst/>
          </a:prstGeom>
          <a:noFill/>
          <a:ln>
            <a:noFill/>
          </a:ln>
        </p:spPr>
        <p:txBody>
          <a:bodyPr spcFirstLastPara="1" wrap="square" lIns="91425" tIns="91425" rIns="91425" bIns="91425" anchor="t" anchorCtr="0">
            <a:noAutofit/>
          </a:bodyPr>
          <a:lstStyle/>
          <a:p>
            <a:pPr marL="457200" indent="-317500">
              <a:lnSpc>
                <a:spcPct val="115000"/>
              </a:lnSpc>
              <a:spcBef>
                <a:spcPts val="1600"/>
              </a:spcBef>
              <a:buClr>
                <a:srgbClr val="E12362"/>
              </a:buClr>
              <a:buSzPts val="1400"/>
              <a:buFont typeface="Open Sans"/>
              <a:buChar char="●"/>
            </a:pPr>
            <a:r>
              <a:rPr lang="en-US" sz="1200" b="1" dirty="0">
                <a:solidFill>
                  <a:srgbClr val="444F66"/>
                </a:solidFill>
                <a:latin typeface="Inter"/>
                <a:ea typeface="Inter"/>
                <a:cs typeface="Inter"/>
                <a:sym typeface="Inter"/>
              </a:rPr>
              <a:t>Highlight what you feel your manager could do to help you carry out your strategies </a:t>
            </a:r>
          </a:p>
          <a:p>
            <a:pPr marL="457200" lvl="0" indent="-317500" algn="l" rtl="0">
              <a:lnSpc>
                <a:spcPct val="115000"/>
              </a:lnSpc>
              <a:spcBef>
                <a:spcPts val="1600"/>
              </a:spcBef>
              <a:spcAft>
                <a:spcPts val="0"/>
              </a:spcAft>
              <a:buClr>
                <a:srgbClr val="E12362"/>
              </a:buClr>
              <a:buSzPts val="1400"/>
              <a:buFont typeface="Open Sans"/>
              <a:buChar char="●"/>
            </a:pPr>
            <a:r>
              <a:rPr lang="en-GB" sz="1200" b="1" dirty="0">
                <a:solidFill>
                  <a:srgbClr val="444F66"/>
                </a:solidFill>
                <a:latin typeface="Inter"/>
                <a:ea typeface="Inter"/>
                <a:cs typeface="Inter"/>
                <a:sym typeface="Inter"/>
              </a:rPr>
              <a:t>Example: </a:t>
            </a:r>
            <a:r>
              <a:rPr lang="en-GB" sz="1200" dirty="0">
                <a:solidFill>
                  <a:srgbClr val="444F66"/>
                </a:solidFill>
                <a:latin typeface="Inter"/>
                <a:ea typeface="Inter"/>
                <a:cs typeface="Inter"/>
                <a:sym typeface="Inter"/>
              </a:rPr>
              <a:t>This could be to allow plenty of time in between meetings so you have time to digest information and type up your notes. It could also be to arrange for someone to take meeting minutes in face to face meetings, or to record virtual meetings</a:t>
            </a:r>
            <a:endParaRPr sz="1200" dirty="0">
              <a:solidFill>
                <a:srgbClr val="444F66"/>
              </a:solidFill>
              <a:latin typeface="Inter"/>
              <a:ea typeface="Inter"/>
              <a:cs typeface="Inter"/>
              <a:sym typeface="Inter"/>
            </a:endParaRPr>
          </a:p>
          <a:p>
            <a:pPr marL="457200" indent="-317500">
              <a:lnSpc>
                <a:spcPct val="115000"/>
              </a:lnSpc>
              <a:spcBef>
                <a:spcPts val="1600"/>
              </a:spcBef>
              <a:buClr>
                <a:srgbClr val="E12362"/>
              </a:buClr>
              <a:buSzPts val="1400"/>
              <a:buFont typeface="Open Sans"/>
              <a:buChar char="●"/>
            </a:pPr>
            <a:r>
              <a:rPr lang="en-US" sz="1200" b="1" dirty="0">
                <a:solidFill>
                  <a:srgbClr val="444F66"/>
                </a:solidFill>
                <a:latin typeface="Inter"/>
                <a:ea typeface="Inter"/>
                <a:cs typeface="Inter"/>
                <a:sym typeface="Inter"/>
              </a:rPr>
              <a:t>Also share anything your manager could put in place that you don’t already have</a:t>
            </a:r>
          </a:p>
          <a:p>
            <a:pPr marL="457200" lvl="0" indent="-317500" algn="l" rtl="0">
              <a:lnSpc>
                <a:spcPct val="115000"/>
              </a:lnSpc>
              <a:spcBef>
                <a:spcPts val="1600"/>
              </a:spcBef>
              <a:spcAft>
                <a:spcPts val="0"/>
              </a:spcAft>
              <a:buClr>
                <a:srgbClr val="E12362"/>
              </a:buClr>
              <a:buSzPts val="1400"/>
              <a:buFont typeface="Open Sans"/>
              <a:buChar char="●"/>
            </a:pPr>
            <a:r>
              <a:rPr lang="en-GB" sz="1200" b="1" dirty="0">
                <a:solidFill>
                  <a:srgbClr val="444F66"/>
                </a:solidFill>
                <a:latin typeface="Inter"/>
                <a:ea typeface="Inter"/>
                <a:cs typeface="Inter"/>
                <a:sym typeface="Inter"/>
              </a:rPr>
              <a:t>Example: </a:t>
            </a:r>
            <a:r>
              <a:rPr lang="en-GB" sz="1200" dirty="0">
                <a:solidFill>
                  <a:srgbClr val="444F66"/>
                </a:solidFill>
                <a:latin typeface="Inter"/>
                <a:ea typeface="Inter"/>
                <a:cs typeface="Inter"/>
                <a:sym typeface="Inter"/>
              </a:rPr>
              <a:t>This could be providing written briefs for all tasks, with expectations and deadlines clearly noted. It could also be to set up weekly check-ins with your manager to discuss workload and prioritize tasks</a:t>
            </a:r>
            <a:endParaRPr sz="1200" dirty="0">
              <a:solidFill>
                <a:srgbClr val="444F66"/>
              </a:solidFill>
              <a:latin typeface="Inter"/>
              <a:ea typeface="Inter"/>
              <a:cs typeface="Inter"/>
              <a:sym typeface="Inter"/>
            </a:endParaRPr>
          </a:p>
          <a:p>
            <a:pPr marL="457200" lvl="0" indent="-317500" algn="l" rtl="0">
              <a:lnSpc>
                <a:spcPct val="115000"/>
              </a:lnSpc>
              <a:spcBef>
                <a:spcPts val="1600"/>
              </a:spcBef>
              <a:spcAft>
                <a:spcPts val="0"/>
              </a:spcAft>
              <a:buClr>
                <a:srgbClr val="E12362"/>
              </a:buClr>
              <a:buSzPts val="1400"/>
              <a:buFont typeface="Open Sans"/>
              <a:buChar char="●"/>
            </a:pPr>
            <a:r>
              <a:rPr lang="en-GB" sz="1200" b="1" dirty="0">
                <a:solidFill>
                  <a:srgbClr val="444F66"/>
                </a:solidFill>
                <a:latin typeface="Inter"/>
                <a:ea typeface="Inter"/>
                <a:cs typeface="Inter"/>
                <a:sym typeface="Inter"/>
              </a:rPr>
              <a:t>Example: </a:t>
            </a:r>
            <a:r>
              <a:rPr lang="en-GB" sz="1200" dirty="0">
                <a:solidFill>
                  <a:srgbClr val="444F66"/>
                </a:solidFill>
                <a:latin typeface="Inter"/>
                <a:ea typeface="Inter"/>
                <a:cs typeface="Inter"/>
                <a:sym typeface="Inter"/>
              </a:rPr>
              <a:t>This could be providing you with technology, software and equipment which helps you with work related tasks</a:t>
            </a:r>
            <a:endParaRPr sz="1200" dirty="0">
              <a:solidFill>
                <a:srgbClr val="444F66"/>
              </a:solidFill>
              <a:latin typeface="Inter"/>
              <a:ea typeface="Inter"/>
              <a:cs typeface="Inter"/>
              <a:sym typeface="Inter"/>
            </a:endParaRPr>
          </a:p>
          <a:p>
            <a:pPr marL="0" lvl="0" indent="0" algn="l" rtl="0">
              <a:lnSpc>
                <a:spcPct val="115000"/>
              </a:lnSpc>
              <a:spcBef>
                <a:spcPts val="1600"/>
              </a:spcBef>
              <a:spcAft>
                <a:spcPts val="1600"/>
              </a:spcAft>
              <a:buNone/>
            </a:pPr>
            <a:endParaRPr sz="1200" dirty="0">
              <a:solidFill>
                <a:srgbClr val="444F66"/>
              </a:solidFill>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help">
  <a:themeElements>
    <a:clrScheme name="Simple Light">
      <a:dk1>
        <a:srgbClr val="2A3953"/>
      </a:dk1>
      <a:lt1>
        <a:srgbClr val="FFFFFF"/>
      </a:lt1>
      <a:dk2>
        <a:srgbClr val="44546F"/>
      </a:dk2>
      <a:lt2>
        <a:srgbClr val="EEEEEE"/>
      </a:lt2>
      <a:accent1>
        <a:srgbClr val="E12362"/>
      </a:accent1>
      <a:accent2>
        <a:srgbClr val="212121"/>
      </a:accent2>
      <a:accent3>
        <a:srgbClr val="78909C"/>
      </a:accent3>
      <a:accent4>
        <a:srgbClr val="FFAB40"/>
      </a:accent4>
      <a:accent5>
        <a:srgbClr val="E12362"/>
      </a:accent5>
      <a:accent6>
        <a:srgbClr val="FECC62"/>
      </a:accent6>
      <a:hlink>
        <a:srgbClr val="0068C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1560</Words>
  <Application>Microsoft Office PowerPoint</Application>
  <PresentationFormat>On-screen Show (16:9)</PresentationFormat>
  <Paragraphs>157</Paragraphs>
  <Slides>28</Slides>
  <Notes>28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28</vt:i4>
      </vt:variant>
    </vt:vector>
  </HeadingPairs>
  <TitlesOfParts>
    <vt:vector size="41" baseType="lpstr">
      <vt:lpstr>Arial</vt:lpstr>
      <vt:lpstr>Calibri</vt:lpstr>
      <vt:lpstr>Inter</vt:lpstr>
      <vt:lpstr>Open Sans</vt:lpstr>
      <vt:lpstr>Plus Jakarta Sans</vt:lpstr>
      <vt:lpstr>Varela Round</vt:lpstr>
      <vt:lpstr>Lexend Deca</vt:lpstr>
      <vt:lpstr>Plus Jakarta Sans ExtraBold</vt:lpstr>
      <vt:lpstr>Plus Jakarta Sans SemiBold</vt:lpstr>
      <vt:lpstr>Simple Light</vt:lpstr>
      <vt:lpstr>Texthelp</vt:lpstr>
      <vt:lpstr>Texthelp</vt:lpstr>
      <vt:lpstr>Texthelp</vt:lpstr>
      <vt:lpstr>Support me to Power My Potential</vt:lpstr>
      <vt:lpstr>PowerPoint Presentation</vt:lpstr>
      <vt:lpstr>PowerPoint Presentation</vt:lpstr>
      <vt:lpstr>I’m great at…</vt:lpstr>
      <vt:lpstr>But, at times I have challenges with…</vt:lpstr>
      <vt:lpstr>PowerPoint Presentation</vt:lpstr>
      <vt:lpstr>My strategies include…</vt:lpstr>
      <vt:lpstr>PowerPoint Presentation</vt:lpstr>
      <vt:lpstr>You can support me by…</vt:lpstr>
      <vt:lpstr>PowerPoint Presentation</vt:lpstr>
      <vt:lpstr>PowerPoint Presentation</vt:lpstr>
      <vt:lpstr>PowerPoint Presentation</vt:lpstr>
      <vt:lpstr>First, a little bit about Texthelp…</vt:lpstr>
      <vt:lpstr>PowerPoint Presentation</vt:lpstr>
      <vt:lpstr>Read&amp;Write for Work</vt:lpstr>
      <vt:lpstr>Features at a glance</vt:lpstr>
      <vt:lpstr>Text to Speech tools</vt:lpstr>
      <vt:lpstr>Neurodiversity tools</vt:lpstr>
      <vt:lpstr>Research &amp;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me to Power My Potential</dc:title>
  <cp:lastModifiedBy>Abby Corrigan</cp:lastModifiedBy>
  <cp:revision>7</cp:revision>
  <dcterms:modified xsi:type="dcterms:W3CDTF">2023-07-07T16:18:13Z</dcterms:modified>
</cp:coreProperties>
</file>